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1" r:id="rId3"/>
    <p:sldId id="280" r:id="rId4"/>
    <p:sldId id="277" r:id="rId5"/>
    <p:sldId id="278" r:id="rId6"/>
    <p:sldId id="279" r:id="rId7"/>
    <p:sldId id="282" r:id="rId8"/>
    <p:sldId id="284" r:id="rId9"/>
    <p:sldId id="274" r:id="rId10"/>
    <p:sldId id="291" r:id="rId11"/>
    <p:sldId id="292" r:id="rId12"/>
    <p:sldId id="286" r:id="rId13"/>
    <p:sldId id="287" r:id="rId14"/>
    <p:sldId id="288" r:id="rId15"/>
    <p:sldId id="283" r:id="rId16"/>
    <p:sldId id="263" r:id="rId17"/>
    <p:sldId id="267" r:id="rId18"/>
    <p:sldId id="266" r:id="rId19"/>
    <p:sldId id="268" r:id="rId20"/>
    <p:sldId id="270" r:id="rId21"/>
    <p:sldId id="271" r:id="rId22"/>
    <p:sldId id="272" r:id="rId23"/>
    <p:sldId id="273" r:id="rId24"/>
    <p:sldId id="275" r:id="rId25"/>
    <p:sldId id="289" r:id="rId26"/>
    <p:sldId id="290" r:id="rId27"/>
  </p:sldIdLst>
  <p:sldSz cx="9144000" cy="6858000" type="screen4x3"/>
  <p:notesSz cx="6950075" cy="9236075"/>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ssette.canales\Documents\Comit&#233;%20de%20Desarrollo%20Sostenible\Tabla%20resumen%20indicadores%20ambientales%202009%20a%20201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ssette.canales\Documents\Comit&#233;%20de%20Desarrollo%20Sostenible\Tabla%20resumen%20indicadores%20ambientales%202009%20a%20201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issette.canales\Documents\Comit&#233;%20de%20Desarrollo%20Sostenible\Tabla%20resumen%20indicadores%20ambientales%202009%20a%20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SV"/>
              <a:t>Tasa anual promedio de deforestación  %, 1990-2010</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Hoja1!$B$25</c:f>
              <c:strCache>
                <c:ptCount val="1"/>
                <c:pt idx="0">
                  <c:v>Guatemala</c:v>
                </c:pt>
              </c:strCache>
            </c:strRef>
          </c:tx>
          <c:invertIfNegative val="0"/>
          <c:dLbls>
            <c:txPr>
              <a:bodyPr/>
              <a:lstStyle/>
              <a:p>
                <a:pPr>
                  <a:defRPr sz="1200"/>
                </a:pPr>
                <a:endParaRPr lang="es-SV"/>
              </a:p>
            </c:txPr>
            <c:showLegendKey val="0"/>
            <c:showVal val="1"/>
            <c:showCatName val="0"/>
            <c:showSerName val="0"/>
            <c:showPercent val="0"/>
            <c:showBubbleSize val="0"/>
            <c:showLeaderLines val="0"/>
          </c:dLbls>
          <c:cat>
            <c:numRef>
              <c:f>Hoja1!$A$26:$A$29</c:f>
              <c:numCache>
                <c:formatCode>General</c:formatCode>
                <c:ptCount val="4"/>
                <c:pt idx="0">
                  <c:v>2009</c:v>
                </c:pt>
                <c:pt idx="1">
                  <c:v>2010</c:v>
                </c:pt>
                <c:pt idx="2">
                  <c:v>2011</c:v>
                </c:pt>
                <c:pt idx="3">
                  <c:v>2012</c:v>
                </c:pt>
              </c:numCache>
            </c:numRef>
          </c:cat>
          <c:val>
            <c:numRef>
              <c:f>Hoja1!$B$26:$B$29</c:f>
              <c:numCache>
                <c:formatCode>General</c:formatCode>
                <c:ptCount val="4"/>
                <c:pt idx="0">
                  <c:v>1.2</c:v>
                </c:pt>
                <c:pt idx="1">
                  <c:v>1.3</c:v>
                </c:pt>
                <c:pt idx="2" formatCode="0.0">
                  <c:v>0.9</c:v>
                </c:pt>
                <c:pt idx="3">
                  <c:v>1.3</c:v>
                </c:pt>
              </c:numCache>
            </c:numRef>
          </c:val>
        </c:ser>
        <c:ser>
          <c:idx val="1"/>
          <c:order val="1"/>
          <c:tx>
            <c:v>El Salvador</c:v>
          </c:tx>
          <c:invertIfNegative val="0"/>
          <c:dLbls>
            <c:txPr>
              <a:bodyPr/>
              <a:lstStyle/>
              <a:p>
                <a:pPr>
                  <a:defRPr sz="1200"/>
                </a:pPr>
                <a:endParaRPr lang="es-SV"/>
              </a:p>
            </c:txPr>
            <c:showLegendKey val="0"/>
            <c:showVal val="1"/>
            <c:showCatName val="0"/>
            <c:showSerName val="0"/>
            <c:showPercent val="0"/>
            <c:showBubbleSize val="0"/>
            <c:showLeaderLines val="0"/>
          </c:dLbls>
          <c:val>
            <c:numRef>
              <c:f>Hoja1!$C$26:$C$29</c:f>
              <c:numCache>
                <c:formatCode>0.00</c:formatCode>
                <c:ptCount val="4"/>
                <c:pt idx="0">
                  <c:v>1.5</c:v>
                </c:pt>
                <c:pt idx="1">
                  <c:v>1.5</c:v>
                </c:pt>
                <c:pt idx="2">
                  <c:v>0.9</c:v>
                </c:pt>
                <c:pt idx="3">
                  <c:v>1.4</c:v>
                </c:pt>
              </c:numCache>
            </c:numRef>
          </c:val>
        </c:ser>
        <c:ser>
          <c:idx val="2"/>
          <c:order val="2"/>
          <c:tx>
            <c:v>Honduras</c:v>
          </c:tx>
          <c:invertIfNegative val="0"/>
          <c:dLbls>
            <c:txPr>
              <a:bodyPr/>
              <a:lstStyle/>
              <a:p>
                <a:pPr>
                  <a:defRPr sz="1200"/>
                </a:pPr>
                <a:endParaRPr lang="es-SV"/>
              </a:p>
            </c:txPr>
            <c:showLegendKey val="0"/>
            <c:showVal val="1"/>
            <c:showCatName val="0"/>
            <c:showSerName val="0"/>
            <c:showPercent val="0"/>
            <c:showBubbleSize val="0"/>
            <c:showLeaderLines val="0"/>
          </c:dLbls>
          <c:val>
            <c:numRef>
              <c:f>Hoja1!$D$26:$D$29</c:f>
              <c:numCache>
                <c:formatCode>General</c:formatCode>
                <c:ptCount val="4"/>
                <c:pt idx="0" formatCode="0.00">
                  <c:v>3</c:v>
                </c:pt>
                <c:pt idx="1">
                  <c:v>3.1</c:v>
                </c:pt>
                <c:pt idx="2">
                  <c:v>1.5</c:v>
                </c:pt>
                <c:pt idx="3">
                  <c:v>2.2000000000000002</c:v>
                </c:pt>
              </c:numCache>
            </c:numRef>
          </c:val>
        </c:ser>
        <c:ser>
          <c:idx val="3"/>
          <c:order val="3"/>
          <c:tx>
            <c:v>Nicaragua</c:v>
          </c:tx>
          <c:invertIfNegative val="0"/>
          <c:dLbls>
            <c:txPr>
              <a:bodyPr/>
              <a:lstStyle/>
              <a:p>
                <a:pPr>
                  <a:defRPr sz="1200"/>
                </a:pPr>
                <a:endParaRPr lang="es-SV"/>
              </a:p>
            </c:txPr>
            <c:showLegendKey val="0"/>
            <c:showVal val="1"/>
            <c:showCatName val="0"/>
            <c:showSerName val="0"/>
            <c:showPercent val="0"/>
            <c:showBubbleSize val="0"/>
            <c:showLeaderLines val="0"/>
          </c:dLbls>
          <c:val>
            <c:numRef>
              <c:f>Hoja1!$E$26:$E$29</c:f>
              <c:numCache>
                <c:formatCode>General</c:formatCode>
                <c:ptCount val="4"/>
                <c:pt idx="0">
                  <c:v>1.5</c:v>
                </c:pt>
                <c:pt idx="1">
                  <c:v>1.6</c:v>
                </c:pt>
                <c:pt idx="2">
                  <c:v>1.2</c:v>
                </c:pt>
                <c:pt idx="3">
                  <c:v>1.8</c:v>
                </c:pt>
              </c:numCache>
            </c:numRef>
          </c:val>
        </c:ser>
        <c:ser>
          <c:idx val="4"/>
          <c:order val="4"/>
          <c:tx>
            <c:v>Costa Rica</c:v>
          </c:tx>
          <c:invertIfNegative val="0"/>
          <c:dLbls>
            <c:txPr>
              <a:bodyPr/>
              <a:lstStyle/>
              <a:p>
                <a:pPr>
                  <a:defRPr sz="1100"/>
                </a:pPr>
                <a:endParaRPr lang="es-SV"/>
              </a:p>
            </c:txPr>
            <c:showLegendKey val="0"/>
            <c:showVal val="1"/>
            <c:showCatName val="0"/>
            <c:showSerName val="0"/>
            <c:showPercent val="0"/>
            <c:showBubbleSize val="0"/>
            <c:showLeaderLines val="0"/>
          </c:dLbls>
          <c:val>
            <c:numRef>
              <c:f>Hoja1!$F$26:$F$29</c:f>
              <c:numCache>
                <c:formatCode>General</c:formatCode>
                <c:ptCount val="4"/>
                <c:pt idx="0">
                  <c:v>0.5</c:v>
                </c:pt>
                <c:pt idx="1">
                  <c:v>0.4</c:v>
                </c:pt>
                <c:pt idx="2">
                  <c:v>-0.1</c:v>
                </c:pt>
                <c:pt idx="3" formatCode="0.0">
                  <c:v>-0.1</c:v>
                </c:pt>
              </c:numCache>
            </c:numRef>
          </c:val>
        </c:ser>
        <c:dLbls>
          <c:showLegendKey val="0"/>
          <c:showVal val="1"/>
          <c:showCatName val="0"/>
          <c:showSerName val="0"/>
          <c:showPercent val="0"/>
          <c:showBubbleSize val="0"/>
        </c:dLbls>
        <c:gapWidth val="150"/>
        <c:shape val="box"/>
        <c:axId val="71775744"/>
        <c:axId val="71777280"/>
        <c:axId val="0"/>
      </c:bar3DChart>
      <c:catAx>
        <c:axId val="71775744"/>
        <c:scaling>
          <c:orientation val="minMax"/>
        </c:scaling>
        <c:delete val="0"/>
        <c:axPos val="b"/>
        <c:numFmt formatCode="General" sourceLinked="1"/>
        <c:majorTickMark val="none"/>
        <c:minorTickMark val="none"/>
        <c:tickLblPos val="nextTo"/>
        <c:crossAx val="71777280"/>
        <c:crosses val="autoZero"/>
        <c:auto val="1"/>
        <c:lblAlgn val="ctr"/>
        <c:lblOffset val="100"/>
        <c:noMultiLvlLbl val="0"/>
      </c:catAx>
      <c:valAx>
        <c:axId val="71777280"/>
        <c:scaling>
          <c:orientation val="minMax"/>
        </c:scaling>
        <c:delete val="1"/>
        <c:axPos val="l"/>
        <c:numFmt formatCode="General" sourceLinked="1"/>
        <c:majorTickMark val="none"/>
        <c:minorTickMark val="none"/>
        <c:tickLblPos val="nextTo"/>
        <c:crossAx val="71775744"/>
        <c:crosses val="autoZero"/>
        <c:crossBetween val="between"/>
      </c:valAx>
    </c:plotArea>
    <c:legend>
      <c:legendPos val="t"/>
      <c:layout/>
      <c:overlay val="0"/>
    </c:legend>
    <c:plotVisOnly val="1"/>
    <c:dispBlanksAs val="gap"/>
    <c:showDLblsOverMax val="0"/>
  </c:chart>
  <c:txPr>
    <a:bodyPr/>
    <a:lstStyle/>
    <a:p>
      <a:pPr>
        <a:defRPr sz="1800"/>
      </a:pPr>
      <a:endParaRPr lang="es-S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 de Áreas Naturales  Protegidas</a:t>
            </a:r>
          </a:p>
        </c:rich>
      </c:tx>
      <c:layout/>
      <c:overlay val="0"/>
    </c:title>
    <c:autoTitleDeleted val="0"/>
    <c:plotArea>
      <c:layout/>
      <c:barChart>
        <c:barDir val="col"/>
        <c:grouping val="clustered"/>
        <c:varyColors val="0"/>
        <c:ser>
          <c:idx val="0"/>
          <c:order val="0"/>
          <c:tx>
            <c:v>Guatemala</c:v>
          </c:tx>
          <c:invertIfNegative val="0"/>
          <c:cat>
            <c:numRef>
              <c:f>Hoja1!$A$52:$A$55</c:f>
              <c:numCache>
                <c:formatCode>General</c:formatCode>
                <c:ptCount val="4"/>
                <c:pt idx="0">
                  <c:v>2009</c:v>
                </c:pt>
                <c:pt idx="1">
                  <c:v>2010</c:v>
                </c:pt>
                <c:pt idx="2">
                  <c:v>2011</c:v>
                </c:pt>
                <c:pt idx="3">
                  <c:v>2012</c:v>
                </c:pt>
              </c:numCache>
            </c:numRef>
          </c:cat>
          <c:val>
            <c:numRef>
              <c:f>Hoja1!$B$52:$B$55</c:f>
              <c:numCache>
                <c:formatCode>General</c:formatCode>
                <c:ptCount val="4"/>
                <c:pt idx="0">
                  <c:v>32.6</c:v>
                </c:pt>
                <c:pt idx="1">
                  <c:v>32.700000000000003</c:v>
                </c:pt>
                <c:pt idx="2" formatCode="0.0">
                  <c:v>30.6</c:v>
                </c:pt>
                <c:pt idx="3">
                  <c:v>30.6</c:v>
                </c:pt>
              </c:numCache>
            </c:numRef>
          </c:val>
        </c:ser>
        <c:ser>
          <c:idx val="1"/>
          <c:order val="1"/>
          <c:tx>
            <c:v>El Salvador</c:v>
          </c:tx>
          <c:invertIfNegative val="0"/>
          <c:cat>
            <c:numRef>
              <c:f>Hoja1!$A$52:$A$55</c:f>
              <c:numCache>
                <c:formatCode>General</c:formatCode>
                <c:ptCount val="4"/>
                <c:pt idx="0">
                  <c:v>2009</c:v>
                </c:pt>
                <c:pt idx="1">
                  <c:v>2010</c:v>
                </c:pt>
                <c:pt idx="2">
                  <c:v>2011</c:v>
                </c:pt>
                <c:pt idx="3">
                  <c:v>2012</c:v>
                </c:pt>
              </c:numCache>
            </c:numRef>
          </c:cat>
          <c:val>
            <c:numRef>
              <c:f>Hoja1!$C$52:$C$55</c:f>
              <c:numCache>
                <c:formatCode>0.00</c:formatCode>
                <c:ptCount val="4"/>
                <c:pt idx="0">
                  <c:v>1</c:v>
                </c:pt>
                <c:pt idx="1">
                  <c:v>1.3</c:v>
                </c:pt>
                <c:pt idx="2">
                  <c:v>0.8</c:v>
                </c:pt>
                <c:pt idx="3">
                  <c:v>0.8</c:v>
                </c:pt>
              </c:numCache>
            </c:numRef>
          </c:val>
        </c:ser>
        <c:ser>
          <c:idx val="2"/>
          <c:order val="2"/>
          <c:tx>
            <c:v>Honduras</c:v>
          </c:tx>
          <c:invertIfNegative val="0"/>
          <c:cat>
            <c:numRef>
              <c:f>Hoja1!$A$52:$A$55</c:f>
              <c:numCache>
                <c:formatCode>General</c:formatCode>
                <c:ptCount val="4"/>
                <c:pt idx="0">
                  <c:v>2009</c:v>
                </c:pt>
                <c:pt idx="1">
                  <c:v>2010</c:v>
                </c:pt>
                <c:pt idx="2">
                  <c:v>2011</c:v>
                </c:pt>
                <c:pt idx="3">
                  <c:v>2012</c:v>
                </c:pt>
              </c:numCache>
            </c:numRef>
          </c:cat>
          <c:val>
            <c:numRef>
              <c:f>Hoja1!$D$52:$D$55</c:f>
              <c:numCache>
                <c:formatCode>General</c:formatCode>
                <c:ptCount val="4"/>
                <c:pt idx="0" formatCode="0.00">
                  <c:v>19.600000000000001</c:v>
                </c:pt>
                <c:pt idx="1">
                  <c:v>21</c:v>
                </c:pt>
                <c:pt idx="2">
                  <c:v>18.2</c:v>
                </c:pt>
                <c:pt idx="3">
                  <c:v>18.2</c:v>
                </c:pt>
              </c:numCache>
            </c:numRef>
          </c:val>
        </c:ser>
        <c:ser>
          <c:idx val="3"/>
          <c:order val="3"/>
          <c:tx>
            <c:v>Nicaragua</c:v>
          </c:tx>
          <c:invertIfNegative val="0"/>
          <c:cat>
            <c:numRef>
              <c:f>Hoja1!$A$52:$A$55</c:f>
              <c:numCache>
                <c:formatCode>General</c:formatCode>
                <c:ptCount val="4"/>
                <c:pt idx="0">
                  <c:v>2009</c:v>
                </c:pt>
                <c:pt idx="1">
                  <c:v>2010</c:v>
                </c:pt>
                <c:pt idx="2">
                  <c:v>2011</c:v>
                </c:pt>
                <c:pt idx="3">
                  <c:v>2012</c:v>
                </c:pt>
              </c:numCache>
            </c:numRef>
          </c:cat>
          <c:val>
            <c:numRef>
              <c:f>Hoja1!$E$52:$E$55</c:f>
              <c:numCache>
                <c:formatCode>General</c:formatCode>
                <c:ptCount val="4"/>
                <c:pt idx="0">
                  <c:v>17.600000000000001</c:v>
                </c:pt>
                <c:pt idx="1">
                  <c:v>16.899999999999999</c:v>
                </c:pt>
                <c:pt idx="2">
                  <c:v>36.700000000000003</c:v>
                </c:pt>
                <c:pt idx="3">
                  <c:v>36.700000000000003</c:v>
                </c:pt>
              </c:numCache>
            </c:numRef>
          </c:val>
        </c:ser>
        <c:ser>
          <c:idx val="4"/>
          <c:order val="4"/>
          <c:tx>
            <c:v>Costa Rica</c:v>
          </c:tx>
          <c:invertIfNegative val="0"/>
          <c:cat>
            <c:numRef>
              <c:f>Hoja1!$A$52:$A$55</c:f>
              <c:numCache>
                <c:formatCode>General</c:formatCode>
                <c:ptCount val="4"/>
                <c:pt idx="0">
                  <c:v>2009</c:v>
                </c:pt>
                <c:pt idx="1">
                  <c:v>2010</c:v>
                </c:pt>
                <c:pt idx="2">
                  <c:v>2011</c:v>
                </c:pt>
                <c:pt idx="3">
                  <c:v>2012</c:v>
                </c:pt>
              </c:numCache>
            </c:numRef>
          </c:cat>
          <c:val>
            <c:numRef>
              <c:f>Hoja1!$F$52:$F$55</c:f>
              <c:numCache>
                <c:formatCode>General</c:formatCode>
                <c:ptCount val="4"/>
                <c:pt idx="0">
                  <c:v>21.8</c:v>
                </c:pt>
                <c:pt idx="1">
                  <c:v>31</c:v>
                </c:pt>
                <c:pt idx="2">
                  <c:v>20.9</c:v>
                </c:pt>
                <c:pt idx="3" formatCode="0.0">
                  <c:v>20.9</c:v>
                </c:pt>
              </c:numCache>
            </c:numRef>
          </c:val>
        </c:ser>
        <c:dLbls>
          <c:showLegendKey val="0"/>
          <c:showVal val="1"/>
          <c:showCatName val="0"/>
          <c:showSerName val="0"/>
          <c:showPercent val="0"/>
          <c:showBubbleSize val="0"/>
        </c:dLbls>
        <c:gapWidth val="150"/>
        <c:overlap val="-25"/>
        <c:axId val="75844224"/>
        <c:axId val="75870592"/>
      </c:barChart>
      <c:catAx>
        <c:axId val="75844224"/>
        <c:scaling>
          <c:orientation val="minMax"/>
        </c:scaling>
        <c:delete val="0"/>
        <c:axPos val="b"/>
        <c:numFmt formatCode="General" sourceLinked="1"/>
        <c:majorTickMark val="none"/>
        <c:minorTickMark val="none"/>
        <c:tickLblPos val="nextTo"/>
        <c:crossAx val="75870592"/>
        <c:crosses val="autoZero"/>
        <c:auto val="1"/>
        <c:lblAlgn val="ctr"/>
        <c:lblOffset val="100"/>
        <c:noMultiLvlLbl val="0"/>
      </c:catAx>
      <c:valAx>
        <c:axId val="75870592"/>
        <c:scaling>
          <c:orientation val="minMax"/>
        </c:scaling>
        <c:delete val="1"/>
        <c:axPos val="l"/>
        <c:numFmt formatCode="General" sourceLinked="1"/>
        <c:majorTickMark val="none"/>
        <c:minorTickMark val="none"/>
        <c:tickLblPos val="nextTo"/>
        <c:crossAx val="75844224"/>
        <c:crosses val="autoZero"/>
        <c:crossBetween val="between"/>
      </c:valAx>
    </c:plotArea>
    <c:legend>
      <c:legendPos val="t"/>
      <c:layout/>
      <c:overlay val="0"/>
    </c:legend>
    <c:plotVisOnly val="1"/>
    <c:dispBlanksAs val="gap"/>
    <c:showDLblsOverMax val="0"/>
  </c:chart>
  <c:txPr>
    <a:bodyPr/>
    <a:lstStyle/>
    <a:p>
      <a:pPr>
        <a:defRPr sz="1200"/>
      </a:pPr>
      <a:endParaRPr lang="es-S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a:pPr>
            <a:r>
              <a:rPr lang="es-SV" sz="2400"/>
              <a:t>Área forestal (% del total de tierra)</a:t>
            </a:r>
          </a:p>
        </c:rich>
      </c:tx>
      <c:layout/>
      <c:overlay val="0"/>
    </c:title>
    <c:autoTitleDeleted val="0"/>
    <c:plotArea>
      <c:layout/>
      <c:barChart>
        <c:barDir val="col"/>
        <c:grouping val="clustered"/>
        <c:varyColors val="0"/>
        <c:ser>
          <c:idx val="0"/>
          <c:order val="0"/>
          <c:tx>
            <c:v>Guatemala</c:v>
          </c:tx>
          <c:invertIfNegative val="0"/>
          <c:cat>
            <c:numRef>
              <c:f>Hoja1!$A$75:$A$78</c:f>
              <c:numCache>
                <c:formatCode>General</c:formatCode>
                <c:ptCount val="4"/>
                <c:pt idx="0">
                  <c:v>2009</c:v>
                </c:pt>
                <c:pt idx="1">
                  <c:v>2010</c:v>
                </c:pt>
                <c:pt idx="2">
                  <c:v>2011</c:v>
                </c:pt>
                <c:pt idx="3">
                  <c:v>2012</c:v>
                </c:pt>
              </c:numCache>
            </c:numRef>
          </c:cat>
          <c:val>
            <c:numRef>
              <c:f>Hoja1!$B$75:$B$78</c:f>
              <c:numCache>
                <c:formatCode>General</c:formatCode>
                <c:ptCount val="4"/>
                <c:pt idx="0">
                  <c:v>36.299999999999997</c:v>
                </c:pt>
                <c:pt idx="1">
                  <c:v>35.700000000000003</c:v>
                </c:pt>
                <c:pt idx="2" formatCode="0.0">
                  <c:v>34.1</c:v>
                </c:pt>
                <c:pt idx="3">
                  <c:v>34.1</c:v>
                </c:pt>
              </c:numCache>
            </c:numRef>
          </c:val>
        </c:ser>
        <c:ser>
          <c:idx val="1"/>
          <c:order val="1"/>
          <c:tx>
            <c:v>El Salvador</c:v>
          </c:tx>
          <c:invertIfNegative val="0"/>
          <c:cat>
            <c:numRef>
              <c:f>Hoja1!$A$75:$A$78</c:f>
              <c:numCache>
                <c:formatCode>General</c:formatCode>
                <c:ptCount val="4"/>
                <c:pt idx="0">
                  <c:v>2009</c:v>
                </c:pt>
                <c:pt idx="1">
                  <c:v>2010</c:v>
                </c:pt>
                <c:pt idx="2">
                  <c:v>2011</c:v>
                </c:pt>
                <c:pt idx="3">
                  <c:v>2012</c:v>
                </c:pt>
              </c:numCache>
            </c:numRef>
          </c:cat>
          <c:val>
            <c:numRef>
              <c:f>Hoja1!$C$75:$C$78</c:f>
              <c:numCache>
                <c:formatCode>0.00</c:formatCode>
                <c:ptCount val="4"/>
                <c:pt idx="0">
                  <c:v>14.4</c:v>
                </c:pt>
                <c:pt idx="1">
                  <c:v>13.9</c:v>
                </c:pt>
                <c:pt idx="2">
                  <c:v>13.9</c:v>
                </c:pt>
                <c:pt idx="3">
                  <c:v>13.9</c:v>
                </c:pt>
              </c:numCache>
            </c:numRef>
          </c:val>
        </c:ser>
        <c:ser>
          <c:idx val="2"/>
          <c:order val="2"/>
          <c:tx>
            <c:v>Honduras</c:v>
          </c:tx>
          <c:invertIfNegative val="0"/>
          <c:cat>
            <c:numRef>
              <c:f>Hoja1!$A$75:$A$78</c:f>
              <c:numCache>
                <c:formatCode>General</c:formatCode>
                <c:ptCount val="4"/>
                <c:pt idx="0">
                  <c:v>2009</c:v>
                </c:pt>
                <c:pt idx="1">
                  <c:v>2010</c:v>
                </c:pt>
                <c:pt idx="2">
                  <c:v>2011</c:v>
                </c:pt>
                <c:pt idx="3">
                  <c:v>2012</c:v>
                </c:pt>
              </c:numCache>
            </c:numRef>
          </c:cat>
          <c:val>
            <c:numRef>
              <c:f>Hoja1!$D$75:$D$78</c:f>
              <c:numCache>
                <c:formatCode>General</c:formatCode>
                <c:ptCount val="4"/>
                <c:pt idx="0" formatCode="0.00">
                  <c:v>41.5</c:v>
                </c:pt>
                <c:pt idx="1">
                  <c:v>38.700000000000003</c:v>
                </c:pt>
                <c:pt idx="2">
                  <c:v>46.4</c:v>
                </c:pt>
                <c:pt idx="3">
                  <c:v>46.4</c:v>
                </c:pt>
              </c:numCache>
            </c:numRef>
          </c:val>
        </c:ser>
        <c:ser>
          <c:idx val="3"/>
          <c:order val="3"/>
          <c:tx>
            <c:v>Nicaragua</c:v>
          </c:tx>
          <c:invertIfNegative val="0"/>
          <c:cat>
            <c:numRef>
              <c:f>Hoja1!$A$75:$A$78</c:f>
              <c:numCache>
                <c:formatCode>General</c:formatCode>
                <c:ptCount val="4"/>
                <c:pt idx="0">
                  <c:v>2009</c:v>
                </c:pt>
                <c:pt idx="1">
                  <c:v>2010</c:v>
                </c:pt>
                <c:pt idx="2">
                  <c:v>2011</c:v>
                </c:pt>
                <c:pt idx="3">
                  <c:v>2012</c:v>
                </c:pt>
              </c:numCache>
            </c:numRef>
          </c:cat>
          <c:val>
            <c:numRef>
              <c:f>Hoja1!$E$75:$E$78</c:f>
              <c:numCache>
                <c:formatCode>General</c:formatCode>
                <c:ptCount val="4"/>
                <c:pt idx="0">
                  <c:v>42.7</c:v>
                </c:pt>
                <c:pt idx="1">
                  <c:v>41.5</c:v>
                </c:pt>
                <c:pt idx="2">
                  <c:v>25.9</c:v>
                </c:pt>
                <c:pt idx="3">
                  <c:v>25.9</c:v>
                </c:pt>
              </c:numCache>
            </c:numRef>
          </c:val>
        </c:ser>
        <c:ser>
          <c:idx val="4"/>
          <c:order val="4"/>
          <c:tx>
            <c:v>Costa Rica</c:v>
          </c:tx>
          <c:invertIfNegative val="0"/>
          <c:cat>
            <c:numRef>
              <c:f>Hoja1!$A$75:$A$78</c:f>
              <c:numCache>
                <c:formatCode>General</c:formatCode>
                <c:ptCount val="4"/>
                <c:pt idx="0">
                  <c:v>2009</c:v>
                </c:pt>
                <c:pt idx="1">
                  <c:v>2010</c:v>
                </c:pt>
                <c:pt idx="2">
                  <c:v>2011</c:v>
                </c:pt>
                <c:pt idx="3">
                  <c:v>2012</c:v>
                </c:pt>
              </c:numCache>
            </c:numRef>
          </c:cat>
          <c:val>
            <c:numRef>
              <c:f>Hoja1!$F$75:$F$78</c:f>
              <c:numCache>
                <c:formatCode>General</c:formatCode>
                <c:ptCount val="4"/>
                <c:pt idx="0">
                  <c:v>46.8</c:v>
                </c:pt>
                <c:pt idx="1">
                  <c:v>46.9</c:v>
                </c:pt>
                <c:pt idx="2">
                  <c:v>51</c:v>
                </c:pt>
                <c:pt idx="3" formatCode="0.0">
                  <c:v>51</c:v>
                </c:pt>
              </c:numCache>
            </c:numRef>
          </c:val>
        </c:ser>
        <c:dLbls>
          <c:showLegendKey val="0"/>
          <c:showVal val="0"/>
          <c:showCatName val="0"/>
          <c:showSerName val="0"/>
          <c:showPercent val="0"/>
          <c:showBubbleSize val="0"/>
        </c:dLbls>
        <c:gapWidth val="75"/>
        <c:overlap val="-25"/>
        <c:axId val="75896320"/>
        <c:axId val="75897856"/>
      </c:barChart>
      <c:catAx>
        <c:axId val="75896320"/>
        <c:scaling>
          <c:orientation val="minMax"/>
        </c:scaling>
        <c:delete val="0"/>
        <c:axPos val="b"/>
        <c:numFmt formatCode="General" sourceLinked="1"/>
        <c:majorTickMark val="none"/>
        <c:minorTickMark val="none"/>
        <c:tickLblPos val="nextTo"/>
        <c:crossAx val="75897856"/>
        <c:crosses val="autoZero"/>
        <c:auto val="1"/>
        <c:lblAlgn val="ctr"/>
        <c:lblOffset val="100"/>
        <c:noMultiLvlLbl val="0"/>
      </c:catAx>
      <c:valAx>
        <c:axId val="75897856"/>
        <c:scaling>
          <c:orientation val="minMax"/>
        </c:scaling>
        <c:delete val="0"/>
        <c:axPos val="l"/>
        <c:majorGridlines/>
        <c:numFmt formatCode="General" sourceLinked="1"/>
        <c:majorTickMark val="none"/>
        <c:minorTickMark val="none"/>
        <c:tickLblPos val="nextTo"/>
        <c:crossAx val="75896320"/>
        <c:crosses val="autoZero"/>
        <c:crossBetween val="between"/>
      </c:valAx>
      <c:spPr>
        <a:noFill/>
        <a:ln w="25400">
          <a:noFill/>
        </a:ln>
      </c:spPr>
    </c:plotArea>
    <c:legend>
      <c:legendPos val="b"/>
      <c:layout/>
      <c:overlay val="0"/>
    </c:legend>
    <c:plotVisOnly val="1"/>
    <c:dispBlanksAs val="gap"/>
    <c:showDLblsOverMax val="0"/>
  </c:chart>
  <c:txPr>
    <a:bodyPr/>
    <a:lstStyle/>
    <a:p>
      <a:pPr>
        <a:defRPr sz="1400"/>
      </a:pPr>
      <a:endParaRPr lang="es-SV"/>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3681E-6DCD-4A1C-AA63-BEE728C6E9C5}" type="doc">
      <dgm:prSet loTypeId="urn:microsoft.com/office/officeart/2005/8/layout/hierarchy4" loCatId="relationship" qsTypeId="urn:microsoft.com/office/officeart/2005/8/quickstyle/simple1" qsCatId="simple" csTypeId="urn:microsoft.com/office/officeart/2005/8/colors/accent3_1" csCatId="accent3" phldr="1"/>
      <dgm:spPr/>
      <dgm:t>
        <a:bodyPr/>
        <a:lstStyle/>
        <a:p>
          <a:endParaRPr lang="es-SV"/>
        </a:p>
      </dgm:t>
    </dgm:pt>
    <dgm:pt modelId="{EAD4091F-8CC3-4A60-A35B-294D5F6D3822}">
      <dgm:prSet phldrT="[Texto]"/>
      <dgm:spPr/>
      <dgm:t>
        <a:bodyPr/>
        <a:lstStyle/>
        <a:p>
          <a:r>
            <a:rPr lang="es-SV" b="1" dirty="0" smtClean="0"/>
            <a:t>Misión</a:t>
          </a:r>
        </a:p>
        <a:p>
          <a:r>
            <a:rPr lang="es-SV" b="1" dirty="0" smtClean="0"/>
            <a:t>“</a:t>
          </a:r>
          <a:r>
            <a:rPr lang="es-SV" dirty="0" smtClean="0"/>
            <a:t>Concientizar, formar competencias y desarrollar una cultura de amor (respeto, protección y cuido) por el medio ambiente, generando e implementando soluciones a las necesidades ambientales  identificadas dentro de la UTEC y en sus Partes Interesadas.</a:t>
          </a:r>
          <a:r>
            <a:rPr lang="es-SV" b="1" dirty="0" smtClean="0"/>
            <a:t>”</a:t>
          </a:r>
          <a:endParaRPr lang="es-SV" dirty="0"/>
        </a:p>
      </dgm:t>
    </dgm:pt>
    <dgm:pt modelId="{F3022263-A821-4642-8AF2-D26F23458DB5}" type="parTrans" cxnId="{ED821966-FC36-44D2-A9C5-086C4B95B5B9}">
      <dgm:prSet/>
      <dgm:spPr/>
      <dgm:t>
        <a:bodyPr/>
        <a:lstStyle/>
        <a:p>
          <a:endParaRPr lang="es-SV"/>
        </a:p>
      </dgm:t>
    </dgm:pt>
    <dgm:pt modelId="{CE7CA346-7AD7-45EE-858A-0332F94A0001}" type="sibTrans" cxnId="{ED821966-FC36-44D2-A9C5-086C4B95B5B9}">
      <dgm:prSet/>
      <dgm:spPr/>
      <dgm:t>
        <a:bodyPr/>
        <a:lstStyle/>
        <a:p>
          <a:endParaRPr lang="es-SV"/>
        </a:p>
      </dgm:t>
    </dgm:pt>
    <dgm:pt modelId="{9DF26FFE-858A-4270-93B8-0E1CB7670A1F}">
      <dgm:prSet phldrT="[Texto]"/>
      <dgm:spPr/>
      <dgm:t>
        <a:bodyPr/>
        <a:lstStyle/>
        <a:p>
          <a:r>
            <a:rPr lang="es-SV" b="1" dirty="0" smtClean="0"/>
            <a:t>Prevención de la contaminación</a:t>
          </a:r>
          <a:endParaRPr lang="es-SV" dirty="0"/>
        </a:p>
      </dgm:t>
    </dgm:pt>
    <dgm:pt modelId="{FF9CA170-A439-479B-A173-DDCF7B1E546C}" type="parTrans" cxnId="{73243489-2658-4443-BF16-D8DCB95A21EE}">
      <dgm:prSet/>
      <dgm:spPr/>
      <dgm:t>
        <a:bodyPr/>
        <a:lstStyle/>
        <a:p>
          <a:endParaRPr lang="es-SV"/>
        </a:p>
      </dgm:t>
    </dgm:pt>
    <dgm:pt modelId="{74FD0A7C-1F59-4EA8-9CAE-94A41B41D0AA}" type="sibTrans" cxnId="{73243489-2658-4443-BF16-D8DCB95A21EE}">
      <dgm:prSet/>
      <dgm:spPr/>
      <dgm:t>
        <a:bodyPr/>
        <a:lstStyle/>
        <a:p>
          <a:endParaRPr lang="es-SV"/>
        </a:p>
      </dgm:t>
    </dgm:pt>
    <dgm:pt modelId="{42D30604-8A6F-4B8F-A89B-5C97DD687D9B}">
      <dgm:prSet phldrT="[Texto]"/>
      <dgm:spPr/>
      <dgm:t>
        <a:bodyPr/>
        <a:lstStyle/>
        <a:p>
          <a:r>
            <a:rPr lang="es-SV" b="1" dirty="0" smtClean="0"/>
            <a:t>Uso sostenible de recursos</a:t>
          </a:r>
          <a:endParaRPr lang="es-SV" dirty="0"/>
        </a:p>
      </dgm:t>
    </dgm:pt>
    <dgm:pt modelId="{C68443E0-51D9-4630-9E22-AE40ADE447BA}" type="parTrans" cxnId="{2AFC2846-A984-466F-A03C-CC78C78723CF}">
      <dgm:prSet/>
      <dgm:spPr/>
      <dgm:t>
        <a:bodyPr/>
        <a:lstStyle/>
        <a:p>
          <a:endParaRPr lang="es-SV"/>
        </a:p>
      </dgm:t>
    </dgm:pt>
    <dgm:pt modelId="{4AA2213C-ACDB-4165-9891-70569107902A}" type="sibTrans" cxnId="{2AFC2846-A984-466F-A03C-CC78C78723CF}">
      <dgm:prSet/>
      <dgm:spPr/>
      <dgm:t>
        <a:bodyPr/>
        <a:lstStyle/>
        <a:p>
          <a:endParaRPr lang="es-SV"/>
        </a:p>
      </dgm:t>
    </dgm:pt>
    <dgm:pt modelId="{B75810D2-D8A1-4F41-9F83-CFC569C2AC84}">
      <dgm:prSet phldrT="[Texto]"/>
      <dgm:spPr/>
      <dgm:t>
        <a:bodyPr/>
        <a:lstStyle/>
        <a:p>
          <a:r>
            <a:rPr lang="es-SV" b="1" dirty="0" smtClean="0"/>
            <a:t>Mitigación y adaptación al cambio climático</a:t>
          </a:r>
          <a:endParaRPr lang="es-SV" dirty="0"/>
        </a:p>
      </dgm:t>
    </dgm:pt>
    <dgm:pt modelId="{C8BD7A0E-8583-4FAD-BF3F-D2F753067DE8}" type="parTrans" cxnId="{536ADE1C-06C0-45AE-A986-6B28C9AD90D1}">
      <dgm:prSet/>
      <dgm:spPr/>
      <dgm:t>
        <a:bodyPr/>
        <a:lstStyle/>
        <a:p>
          <a:endParaRPr lang="es-SV"/>
        </a:p>
      </dgm:t>
    </dgm:pt>
    <dgm:pt modelId="{0772E1E1-1ABB-4C39-9F21-63D92207E09F}" type="sibTrans" cxnId="{536ADE1C-06C0-45AE-A986-6B28C9AD90D1}">
      <dgm:prSet/>
      <dgm:spPr/>
      <dgm:t>
        <a:bodyPr/>
        <a:lstStyle/>
        <a:p>
          <a:endParaRPr lang="es-SV"/>
        </a:p>
      </dgm:t>
    </dgm:pt>
    <dgm:pt modelId="{746AFA47-6611-4FA7-9AA9-5FB78073A282}">
      <dgm:prSet/>
      <dgm:spPr/>
      <dgm:t>
        <a:bodyPr/>
        <a:lstStyle/>
        <a:p>
          <a:r>
            <a:rPr lang="es-SV" b="1" dirty="0" smtClean="0"/>
            <a:t>Protección del medio ambiente  y la biodiversidad</a:t>
          </a:r>
          <a:endParaRPr lang="es-SV" dirty="0"/>
        </a:p>
      </dgm:t>
    </dgm:pt>
    <dgm:pt modelId="{9906B029-938B-475C-AE20-76ECA8568B3C}" type="parTrans" cxnId="{AE5AA258-32FE-4F7A-B0FC-D86D9D9BA0EC}">
      <dgm:prSet/>
      <dgm:spPr/>
      <dgm:t>
        <a:bodyPr/>
        <a:lstStyle/>
        <a:p>
          <a:endParaRPr lang="es-SV"/>
        </a:p>
      </dgm:t>
    </dgm:pt>
    <dgm:pt modelId="{1CB0BDF5-E2C7-4EFD-8121-B4376B05ADB6}" type="sibTrans" cxnId="{AE5AA258-32FE-4F7A-B0FC-D86D9D9BA0EC}">
      <dgm:prSet/>
      <dgm:spPr/>
      <dgm:t>
        <a:bodyPr/>
        <a:lstStyle/>
        <a:p>
          <a:endParaRPr lang="es-SV"/>
        </a:p>
      </dgm:t>
    </dgm:pt>
    <dgm:pt modelId="{30D95ECD-C54A-4B40-887F-9E5F4490EA9D}" type="pres">
      <dgm:prSet presAssocID="{D1D3681E-6DCD-4A1C-AA63-BEE728C6E9C5}" presName="Name0" presStyleCnt="0">
        <dgm:presLayoutVars>
          <dgm:chPref val="1"/>
          <dgm:dir/>
          <dgm:animOne val="branch"/>
          <dgm:animLvl val="lvl"/>
          <dgm:resizeHandles/>
        </dgm:presLayoutVars>
      </dgm:prSet>
      <dgm:spPr/>
      <dgm:t>
        <a:bodyPr/>
        <a:lstStyle/>
        <a:p>
          <a:endParaRPr lang="es-SV"/>
        </a:p>
      </dgm:t>
    </dgm:pt>
    <dgm:pt modelId="{0CFECB57-2489-4186-B49A-00D24926847E}" type="pres">
      <dgm:prSet presAssocID="{EAD4091F-8CC3-4A60-A35B-294D5F6D3822}" presName="vertOne" presStyleCnt="0"/>
      <dgm:spPr/>
    </dgm:pt>
    <dgm:pt modelId="{79B16240-2616-4FE6-957D-6B9259315071}" type="pres">
      <dgm:prSet presAssocID="{EAD4091F-8CC3-4A60-A35B-294D5F6D3822}" presName="txOne" presStyleLbl="node0" presStyleIdx="0" presStyleCnt="1" custLinFactY="-4938" custLinFactNeighborX="-16" custLinFactNeighborY="-100000">
        <dgm:presLayoutVars>
          <dgm:chPref val="3"/>
        </dgm:presLayoutVars>
      </dgm:prSet>
      <dgm:spPr/>
      <dgm:t>
        <a:bodyPr/>
        <a:lstStyle/>
        <a:p>
          <a:endParaRPr lang="es-SV"/>
        </a:p>
      </dgm:t>
    </dgm:pt>
    <dgm:pt modelId="{2BFC140E-A68F-43A7-8E5B-15B2009A642D}" type="pres">
      <dgm:prSet presAssocID="{EAD4091F-8CC3-4A60-A35B-294D5F6D3822}" presName="parTransOne" presStyleCnt="0"/>
      <dgm:spPr/>
    </dgm:pt>
    <dgm:pt modelId="{0DB5126F-22F8-4568-BEDA-69FDFC2450CC}" type="pres">
      <dgm:prSet presAssocID="{EAD4091F-8CC3-4A60-A35B-294D5F6D3822}" presName="horzOne" presStyleCnt="0"/>
      <dgm:spPr/>
    </dgm:pt>
    <dgm:pt modelId="{FE8DDD68-5F40-432C-9611-A1D91F9EB027}" type="pres">
      <dgm:prSet presAssocID="{9DF26FFE-858A-4270-93B8-0E1CB7670A1F}" presName="vertTwo" presStyleCnt="0"/>
      <dgm:spPr/>
    </dgm:pt>
    <dgm:pt modelId="{8E097F8D-D45C-46F4-AD60-067BEB34716E}" type="pres">
      <dgm:prSet presAssocID="{9DF26FFE-858A-4270-93B8-0E1CB7670A1F}" presName="txTwo" presStyleLbl="node2" presStyleIdx="0" presStyleCnt="4">
        <dgm:presLayoutVars>
          <dgm:chPref val="3"/>
        </dgm:presLayoutVars>
      </dgm:prSet>
      <dgm:spPr/>
      <dgm:t>
        <a:bodyPr/>
        <a:lstStyle/>
        <a:p>
          <a:endParaRPr lang="es-SV"/>
        </a:p>
      </dgm:t>
    </dgm:pt>
    <dgm:pt modelId="{FE97F044-DA19-45EC-8F18-3CB2913101AF}" type="pres">
      <dgm:prSet presAssocID="{9DF26FFE-858A-4270-93B8-0E1CB7670A1F}" presName="horzTwo" presStyleCnt="0"/>
      <dgm:spPr/>
    </dgm:pt>
    <dgm:pt modelId="{593770E5-8189-4C57-A939-682D4FE9DD25}" type="pres">
      <dgm:prSet presAssocID="{74FD0A7C-1F59-4EA8-9CAE-94A41B41D0AA}" presName="sibSpaceTwo" presStyleCnt="0"/>
      <dgm:spPr/>
    </dgm:pt>
    <dgm:pt modelId="{745AB0A7-E994-42C5-9947-7F4B7419B628}" type="pres">
      <dgm:prSet presAssocID="{42D30604-8A6F-4B8F-A89B-5C97DD687D9B}" presName="vertTwo" presStyleCnt="0"/>
      <dgm:spPr/>
    </dgm:pt>
    <dgm:pt modelId="{401B1012-9CAE-416A-8D1F-01BE30963F8B}" type="pres">
      <dgm:prSet presAssocID="{42D30604-8A6F-4B8F-A89B-5C97DD687D9B}" presName="txTwo" presStyleLbl="node2" presStyleIdx="1" presStyleCnt="4">
        <dgm:presLayoutVars>
          <dgm:chPref val="3"/>
        </dgm:presLayoutVars>
      </dgm:prSet>
      <dgm:spPr/>
      <dgm:t>
        <a:bodyPr/>
        <a:lstStyle/>
        <a:p>
          <a:endParaRPr lang="es-SV"/>
        </a:p>
      </dgm:t>
    </dgm:pt>
    <dgm:pt modelId="{E7769994-2C8D-40C6-B6A6-6C598052F0EE}" type="pres">
      <dgm:prSet presAssocID="{42D30604-8A6F-4B8F-A89B-5C97DD687D9B}" presName="horzTwo" presStyleCnt="0"/>
      <dgm:spPr/>
    </dgm:pt>
    <dgm:pt modelId="{5930B235-28EB-482E-85EE-75DAC4644064}" type="pres">
      <dgm:prSet presAssocID="{4AA2213C-ACDB-4165-9891-70569107902A}" presName="sibSpaceTwo" presStyleCnt="0"/>
      <dgm:spPr/>
    </dgm:pt>
    <dgm:pt modelId="{87FCDFF7-BF83-4B60-A064-C8063DD09DCF}" type="pres">
      <dgm:prSet presAssocID="{B75810D2-D8A1-4F41-9F83-CFC569C2AC84}" presName="vertTwo" presStyleCnt="0"/>
      <dgm:spPr/>
    </dgm:pt>
    <dgm:pt modelId="{A03A53D7-47A5-4F25-8D7E-C2854770C47B}" type="pres">
      <dgm:prSet presAssocID="{B75810D2-D8A1-4F41-9F83-CFC569C2AC84}" presName="txTwo" presStyleLbl="node2" presStyleIdx="2" presStyleCnt="4">
        <dgm:presLayoutVars>
          <dgm:chPref val="3"/>
        </dgm:presLayoutVars>
      </dgm:prSet>
      <dgm:spPr/>
      <dgm:t>
        <a:bodyPr/>
        <a:lstStyle/>
        <a:p>
          <a:endParaRPr lang="es-SV"/>
        </a:p>
      </dgm:t>
    </dgm:pt>
    <dgm:pt modelId="{F909B373-697C-4D96-B757-31263F54B61A}" type="pres">
      <dgm:prSet presAssocID="{B75810D2-D8A1-4F41-9F83-CFC569C2AC84}" presName="horzTwo" presStyleCnt="0"/>
      <dgm:spPr/>
    </dgm:pt>
    <dgm:pt modelId="{69041112-CD84-43C2-834B-39C8BBBD8327}" type="pres">
      <dgm:prSet presAssocID="{0772E1E1-1ABB-4C39-9F21-63D92207E09F}" presName="sibSpaceTwo" presStyleCnt="0"/>
      <dgm:spPr/>
    </dgm:pt>
    <dgm:pt modelId="{17EE40C0-F06D-4F9B-9843-E650BAD02F2B}" type="pres">
      <dgm:prSet presAssocID="{746AFA47-6611-4FA7-9AA9-5FB78073A282}" presName="vertTwo" presStyleCnt="0"/>
      <dgm:spPr/>
    </dgm:pt>
    <dgm:pt modelId="{A61749E1-A33F-4836-8FC1-538B1C5C642D}" type="pres">
      <dgm:prSet presAssocID="{746AFA47-6611-4FA7-9AA9-5FB78073A282}" presName="txTwo" presStyleLbl="node2" presStyleIdx="3" presStyleCnt="4">
        <dgm:presLayoutVars>
          <dgm:chPref val="3"/>
        </dgm:presLayoutVars>
      </dgm:prSet>
      <dgm:spPr/>
      <dgm:t>
        <a:bodyPr/>
        <a:lstStyle/>
        <a:p>
          <a:endParaRPr lang="es-SV"/>
        </a:p>
      </dgm:t>
    </dgm:pt>
    <dgm:pt modelId="{27F09D8E-55E6-43FF-B265-6FE37EA63AEB}" type="pres">
      <dgm:prSet presAssocID="{746AFA47-6611-4FA7-9AA9-5FB78073A282}" presName="horzTwo" presStyleCnt="0"/>
      <dgm:spPr/>
    </dgm:pt>
  </dgm:ptLst>
  <dgm:cxnLst>
    <dgm:cxn modelId="{536ADE1C-06C0-45AE-A986-6B28C9AD90D1}" srcId="{EAD4091F-8CC3-4A60-A35B-294D5F6D3822}" destId="{B75810D2-D8A1-4F41-9F83-CFC569C2AC84}" srcOrd="2" destOrd="0" parTransId="{C8BD7A0E-8583-4FAD-BF3F-D2F753067DE8}" sibTransId="{0772E1E1-1ABB-4C39-9F21-63D92207E09F}"/>
    <dgm:cxn modelId="{3EDF9761-489A-4E43-BA23-D7A11139E832}" type="presOf" srcId="{746AFA47-6611-4FA7-9AA9-5FB78073A282}" destId="{A61749E1-A33F-4836-8FC1-538B1C5C642D}" srcOrd="0" destOrd="0" presId="urn:microsoft.com/office/officeart/2005/8/layout/hierarchy4"/>
    <dgm:cxn modelId="{3CD26DD9-2BED-4689-BE8C-18EEEAEAD859}" type="presOf" srcId="{42D30604-8A6F-4B8F-A89B-5C97DD687D9B}" destId="{401B1012-9CAE-416A-8D1F-01BE30963F8B}" srcOrd="0" destOrd="0" presId="urn:microsoft.com/office/officeart/2005/8/layout/hierarchy4"/>
    <dgm:cxn modelId="{AE5AA258-32FE-4F7A-B0FC-D86D9D9BA0EC}" srcId="{EAD4091F-8CC3-4A60-A35B-294D5F6D3822}" destId="{746AFA47-6611-4FA7-9AA9-5FB78073A282}" srcOrd="3" destOrd="0" parTransId="{9906B029-938B-475C-AE20-76ECA8568B3C}" sibTransId="{1CB0BDF5-E2C7-4EFD-8121-B4376B05ADB6}"/>
    <dgm:cxn modelId="{ED821966-FC36-44D2-A9C5-086C4B95B5B9}" srcId="{D1D3681E-6DCD-4A1C-AA63-BEE728C6E9C5}" destId="{EAD4091F-8CC3-4A60-A35B-294D5F6D3822}" srcOrd="0" destOrd="0" parTransId="{F3022263-A821-4642-8AF2-D26F23458DB5}" sibTransId="{CE7CA346-7AD7-45EE-858A-0332F94A0001}"/>
    <dgm:cxn modelId="{CF9AE517-3BE7-4E29-A99E-458BCCBB5EAC}" type="presOf" srcId="{EAD4091F-8CC3-4A60-A35B-294D5F6D3822}" destId="{79B16240-2616-4FE6-957D-6B9259315071}" srcOrd="0" destOrd="0" presId="urn:microsoft.com/office/officeart/2005/8/layout/hierarchy4"/>
    <dgm:cxn modelId="{BD1E6D35-17F7-4327-8713-B75FC6D5060E}" type="presOf" srcId="{D1D3681E-6DCD-4A1C-AA63-BEE728C6E9C5}" destId="{30D95ECD-C54A-4B40-887F-9E5F4490EA9D}" srcOrd="0" destOrd="0" presId="urn:microsoft.com/office/officeart/2005/8/layout/hierarchy4"/>
    <dgm:cxn modelId="{F0C80329-49D5-418E-B815-D51A5CDADEC7}" type="presOf" srcId="{9DF26FFE-858A-4270-93B8-0E1CB7670A1F}" destId="{8E097F8D-D45C-46F4-AD60-067BEB34716E}" srcOrd="0" destOrd="0" presId="urn:microsoft.com/office/officeart/2005/8/layout/hierarchy4"/>
    <dgm:cxn modelId="{BB867A35-89B5-4CD1-A03A-34C5C4865E1A}" type="presOf" srcId="{B75810D2-D8A1-4F41-9F83-CFC569C2AC84}" destId="{A03A53D7-47A5-4F25-8D7E-C2854770C47B}" srcOrd="0" destOrd="0" presId="urn:microsoft.com/office/officeart/2005/8/layout/hierarchy4"/>
    <dgm:cxn modelId="{2AFC2846-A984-466F-A03C-CC78C78723CF}" srcId="{EAD4091F-8CC3-4A60-A35B-294D5F6D3822}" destId="{42D30604-8A6F-4B8F-A89B-5C97DD687D9B}" srcOrd="1" destOrd="0" parTransId="{C68443E0-51D9-4630-9E22-AE40ADE447BA}" sibTransId="{4AA2213C-ACDB-4165-9891-70569107902A}"/>
    <dgm:cxn modelId="{73243489-2658-4443-BF16-D8DCB95A21EE}" srcId="{EAD4091F-8CC3-4A60-A35B-294D5F6D3822}" destId="{9DF26FFE-858A-4270-93B8-0E1CB7670A1F}" srcOrd="0" destOrd="0" parTransId="{FF9CA170-A439-479B-A173-DDCF7B1E546C}" sibTransId="{74FD0A7C-1F59-4EA8-9CAE-94A41B41D0AA}"/>
    <dgm:cxn modelId="{1E8E4FFE-728A-49EF-964A-F43230DCDC33}" type="presParOf" srcId="{30D95ECD-C54A-4B40-887F-9E5F4490EA9D}" destId="{0CFECB57-2489-4186-B49A-00D24926847E}" srcOrd="0" destOrd="0" presId="urn:microsoft.com/office/officeart/2005/8/layout/hierarchy4"/>
    <dgm:cxn modelId="{DC431F6E-F9F4-46A9-A0B2-0DA985EFB6D3}" type="presParOf" srcId="{0CFECB57-2489-4186-B49A-00D24926847E}" destId="{79B16240-2616-4FE6-957D-6B9259315071}" srcOrd="0" destOrd="0" presId="urn:microsoft.com/office/officeart/2005/8/layout/hierarchy4"/>
    <dgm:cxn modelId="{38C96FA9-5471-4366-A14C-7E6220E03461}" type="presParOf" srcId="{0CFECB57-2489-4186-B49A-00D24926847E}" destId="{2BFC140E-A68F-43A7-8E5B-15B2009A642D}" srcOrd="1" destOrd="0" presId="urn:microsoft.com/office/officeart/2005/8/layout/hierarchy4"/>
    <dgm:cxn modelId="{9DEC9667-1135-49F5-A74C-26601596E6DE}" type="presParOf" srcId="{0CFECB57-2489-4186-B49A-00D24926847E}" destId="{0DB5126F-22F8-4568-BEDA-69FDFC2450CC}" srcOrd="2" destOrd="0" presId="urn:microsoft.com/office/officeart/2005/8/layout/hierarchy4"/>
    <dgm:cxn modelId="{AEE2471C-48CC-4E82-A1E0-024260C38453}" type="presParOf" srcId="{0DB5126F-22F8-4568-BEDA-69FDFC2450CC}" destId="{FE8DDD68-5F40-432C-9611-A1D91F9EB027}" srcOrd="0" destOrd="0" presId="urn:microsoft.com/office/officeart/2005/8/layout/hierarchy4"/>
    <dgm:cxn modelId="{D85504F0-3334-4436-A409-E7817A396E46}" type="presParOf" srcId="{FE8DDD68-5F40-432C-9611-A1D91F9EB027}" destId="{8E097F8D-D45C-46F4-AD60-067BEB34716E}" srcOrd="0" destOrd="0" presId="urn:microsoft.com/office/officeart/2005/8/layout/hierarchy4"/>
    <dgm:cxn modelId="{AD8EE06F-10E1-46F8-8AAB-5A689A9DB66F}" type="presParOf" srcId="{FE8DDD68-5F40-432C-9611-A1D91F9EB027}" destId="{FE97F044-DA19-45EC-8F18-3CB2913101AF}" srcOrd="1" destOrd="0" presId="urn:microsoft.com/office/officeart/2005/8/layout/hierarchy4"/>
    <dgm:cxn modelId="{7994932B-4A36-49B7-B51F-A98948DB574A}" type="presParOf" srcId="{0DB5126F-22F8-4568-BEDA-69FDFC2450CC}" destId="{593770E5-8189-4C57-A939-682D4FE9DD25}" srcOrd="1" destOrd="0" presId="urn:microsoft.com/office/officeart/2005/8/layout/hierarchy4"/>
    <dgm:cxn modelId="{2585E8E6-48B3-4229-A52B-01A6E9B0BEF5}" type="presParOf" srcId="{0DB5126F-22F8-4568-BEDA-69FDFC2450CC}" destId="{745AB0A7-E994-42C5-9947-7F4B7419B628}" srcOrd="2" destOrd="0" presId="urn:microsoft.com/office/officeart/2005/8/layout/hierarchy4"/>
    <dgm:cxn modelId="{F8045FE3-4D14-425D-A268-9A0101C02440}" type="presParOf" srcId="{745AB0A7-E994-42C5-9947-7F4B7419B628}" destId="{401B1012-9CAE-416A-8D1F-01BE30963F8B}" srcOrd="0" destOrd="0" presId="urn:microsoft.com/office/officeart/2005/8/layout/hierarchy4"/>
    <dgm:cxn modelId="{5A478B28-0F67-42AB-985A-A8A5A17D3B68}" type="presParOf" srcId="{745AB0A7-E994-42C5-9947-7F4B7419B628}" destId="{E7769994-2C8D-40C6-B6A6-6C598052F0EE}" srcOrd="1" destOrd="0" presId="urn:microsoft.com/office/officeart/2005/8/layout/hierarchy4"/>
    <dgm:cxn modelId="{3B334DE1-1206-4579-91DF-FACB19142911}" type="presParOf" srcId="{0DB5126F-22F8-4568-BEDA-69FDFC2450CC}" destId="{5930B235-28EB-482E-85EE-75DAC4644064}" srcOrd="3" destOrd="0" presId="urn:microsoft.com/office/officeart/2005/8/layout/hierarchy4"/>
    <dgm:cxn modelId="{D7468338-707C-47A0-BA6C-C9A1AC212C58}" type="presParOf" srcId="{0DB5126F-22F8-4568-BEDA-69FDFC2450CC}" destId="{87FCDFF7-BF83-4B60-A064-C8063DD09DCF}" srcOrd="4" destOrd="0" presId="urn:microsoft.com/office/officeart/2005/8/layout/hierarchy4"/>
    <dgm:cxn modelId="{9B5E6316-8147-45AB-BEF0-F100EDCCFF9D}" type="presParOf" srcId="{87FCDFF7-BF83-4B60-A064-C8063DD09DCF}" destId="{A03A53D7-47A5-4F25-8D7E-C2854770C47B}" srcOrd="0" destOrd="0" presId="urn:microsoft.com/office/officeart/2005/8/layout/hierarchy4"/>
    <dgm:cxn modelId="{D4265286-377E-4036-A16D-D1F0EBB475C4}" type="presParOf" srcId="{87FCDFF7-BF83-4B60-A064-C8063DD09DCF}" destId="{F909B373-697C-4D96-B757-31263F54B61A}" srcOrd="1" destOrd="0" presId="urn:microsoft.com/office/officeart/2005/8/layout/hierarchy4"/>
    <dgm:cxn modelId="{5B9FF592-1BAE-436F-87ED-D79144D9238E}" type="presParOf" srcId="{0DB5126F-22F8-4568-BEDA-69FDFC2450CC}" destId="{69041112-CD84-43C2-834B-39C8BBBD8327}" srcOrd="5" destOrd="0" presId="urn:microsoft.com/office/officeart/2005/8/layout/hierarchy4"/>
    <dgm:cxn modelId="{CFAF40F6-9233-4BBA-AD68-EDA3F2FA3118}" type="presParOf" srcId="{0DB5126F-22F8-4568-BEDA-69FDFC2450CC}" destId="{17EE40C0-F06D-4F9B-9843-E650BAD02F2B}" srcOrd="6" destOrd="0" presId="urn:microsoft.com/office/officeart/2005/8/layout/hierarchy4"/>
    <dgm:cxn modelId="{3902868C-595F-4637-A99D-8D2F7B6142A3}" type="presParOf" srcId="{17EE40C0-F06D-4F9B-9843-E650BAD02F2B}" destId="{A61749E1-A33F-4836-8FC1-538B1C5C642D}" srcOrd="0" destOrd="0" presId="urn:microsoft.com/office/officeart/2005/8/layout/hierarchy4"/>
    <dgm:cxn modelId="{928D9A8A-44BD-450A-8A11-205A0316E237}" type="presParOf" srcId="{17EE40C0-F06D-4F9B-9843-E650BAD02F2B}" destId="{27F09D8E-55E6-43FF-B265-6FE37EA63AE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7B850-24C6-42D3-A0F7-A4F39AB62C1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SV"/>
        </a:p>
      </dgm:t>
    </dgm:pt>
    <dgm:pt modelId="{4C1CC28B-3D13-4203-B945-08B475C80F2E}">
      <dgm:prSet phldrT="[Texto]"/>
      <dgm:spPr/>
      <dgm:t>
        <a:bodyPr/>
        <a:lstStyle/>
        <a:p>
          <a:r>
            <a:rPr lang="es-SV" dirty="0" smtClean="0"/>
            <a:t>Prevención de la contaminación</a:t>
          </a:r>
          <a:endParaRPr lang="es-SV" dirty="0"/>
        </a:p>
      </dgm:t>
    </dgm:pt>
    <dgm:pt modelId="{35FC6AB7-46AC-49CE-8569-1AC2ED1F1C96}" type="parTrans" cxnId="{C5DF09A0-02A1-4211-9749-C1F1233F9640}">
      <dgm:prSet/>
      <dgm:spPr/>
      <dgm:t>
        <a:bodyPr/>
        <a:lstStyle/>
        <a:p>
          <a:endParaRPr lang="es-SV"/>
        </a:p>
      </dgm:t>
    </dgm:pt>
    <dgm:pt modelId="{1DAB287E-CECE-4999-8236-9AB713330141}" type="sibTrans" cxnId="{C5DF09A0-02A1-4211-9749-C1F1233F9640}">
      <dgm:prSet/>
      <dgm:spPr/>
      <dgm:t>
        <a:bodyPr/>
        <a:lstStyle/>
        <a:p>
          <a:endParaRPr lang="es-SV"/>
        </a:p>
      </dgm:t>
    </dgm:pt>
    <dgm:pt modelId="{4CE0B461-34D9-4A94-AB49-641B5BC9B57F}">
      <dgm:prSet phldrT="[Texto]" custT="1"/>
      <dgm:spPr/>
      <dgm:t>
        <a:bodyPr/>
        <a:lstStyle/>
        <a:p>
          <a:r>
            <a:rPr lang="es-SV" sz="1600" dirty="0" smtClean="0"/>
            <a:t>Incrementar en un 25% la recolección de material reutilizable (papel, plástico, y lata)</a:t>
          </a:r>
          <a:endParaRPr lang="es-SV" sz="1600" dirty="0"/>
        </a:p>
      </dgm:t>
    </dgm:pt>
    <dgm:pt modelId="{4C94B65A-B63C-4D97-B9D9-1A5F3EC63744}" type="parTrans" cxnId="{0D050F70-A80E-44B2-BC9B-598FCC523962}">
      <dgm:prSet/>
      <dgm:spPr/>
      <dgm:t>
        <a:bodyPr/>
        <a:lstStyle/>
        <a:p>
          <a:endParaRPr lang="es-SV"/>
        </a:p>
      </dgm:t>
    </dgm:pt>
    <dgm:pt modelId="{FE0D1222-DA0B-41B0-88E3-B6C8E2A6B2EB}" type="sibTrans" cxnId="{0D050F70-A80E-44B2-BC9B-598FCC523962}">
      <dgm:prSet/>
      <dgm:spPr/>
      <dgm:t>
        <a:bodyPr/>
        <a:lstStyle/>
        <a:p>
          <a:endParaRPr lang="es-SV"/>
        </a:p>
      </dgm:t>
    </dgm:pt>
    <dgm:pt modelId="{A3EDFAFD-EBAD-4893-AC72-96FFF199024F}">
      <dgm:prSet phldrT="[Texto]" custT="1"/>
      <dgm:spPr/>
      <dgm:t>
        <a:bodyPr/>
        <a:lstStyle/>
        <a:p>
          <a:r>
            <a:rPr lang="es-SV" sz="1600" dirty="0" smtClean="0"/>
            <a:t>Al 31/05 haber establecido una estructura de programa de reciclaje en toda la UTEC</a:t>
          </a:r>
          <a:endParaRPr lang="es-SV" sz="1600" dirty="0"/>
        </a:p>
      </dgm:t>
    </dgm:pt>
    <dgm:pt modelId="{83BD5DBB-A5EA-41F9-BA4E-1291A7F4600C}" type="parTrans" cxnId="{65B2BF2E-A1F5-4FE2-A403-1C549AB0939D}">
      <dgm:prSet/>
      <dgm:spPr/>
      <dgm:t>
        <a:bodyPr/>
        <a:lstStyle/>
        <a:p>
          <a:endParaRPr lang="es-SV"/>
        </a:p>
      </dgm:t>
    </dgm:pt>
    <dgm:pt modelId="{0769CFE6-6FE9-417D-9A0C-054FA6249F21}" type="sibTrans" cxnId="{65B2BF2E-A1F5-4FE2-A403-1C549AB0939D}">
      <dgm:prSet/>
      <dgm:spPr/>
      <dgm:t>
        <a:bodyPr/>
        <a:lstStyle/>
        <a:p>
          <a:endParaRPr lang="es-SV"/>
        </a:p>
      </dgm:t>
    </dgm:pt>
    <dgm:pt modelId="{9D777ADB-D60F-4820-B045-591B9ACF5A54}">
      <dgm:prSet phldrT="[Texto]"/>
      <dgm:spPr/>
      <dgm:t>
        <a:bodyPr/>
        <a:lstStyle/>
        <a:p>
          <a:r>
            <a:rPr lang="es-SV" dirty="0" smtClean="0"/>
            <a:t>Uso sostenible de los recursos</a:t>
          </a:r>
          <a:endParaRPr lang="es-SV" dirty="0"/>
        </a:p>
      </dgm:t>
    </dgm:pt>
    <dgm:pt modelId="{EB948938-E401-4A8C-9CC5-6A46E99470D3}" type="parTrans" cxnId="{F7657842-1706-47D0-8D61-2B59A0068F03}">
      <dgm:prSet/>
      <dgm:spPr/>
      <dgm:t>
        <a:bodyPr/>
        <a:lstStyle/>
        <a:p>
          <a:endParaRPr lang="es-SV"/>
        </a:p>
      </dgm:t>
    </dgm:pt>
    <dgm:pt modelId="{63426831-CD6B-4B4E-975C-F57E5A0F8D9F}" type="sibTrans" cxnId="{F7657842-1706-47D0-8D61-2B59A0068F03}">
      <dgm:prSet/>
      <dgm:spPr/>
      <dgm:t>
        <a:bodyPr/>
        <a:lstStyle/>
        <a:p>
          <a:endParaRPr lang="es-SV"/>
        </a:p>
      </dgm:t>
    </dgm:pt>
    <dgm:pt modelId="{71AF36A2-A44B-4DC9-94BD-785DF0757247}">
      <dgm:prSet phldrT="[Texto]" custT="1"/>
      <dgm:spPr/>
      <dgm:t>
        <a:bodyPr/>
        <a:lstStyle/>
        <a:p>
          <a:r>
            <a:rPr lang="es-SV" sz="1600" dirty="0" smtClean="0"/>
            <a:t>Disminuir en un 5% los consumos de papel y energía eléctrica</a:t>
          </a:r>
          <a:endParaRPr lang="es-SV" sz="1600" dirty="0"/>
        </a:p>
      </dgm:t>
    </dgm:pt>
    <dgm:pt modelId="{25CA46E1-FE74-4BEE-8881-C9EF6B40C7A6}" type="parTrans" cxnId="{E8C07084-0AAA-40D5-B467-7CA80D04184A}">
      <dgm:prSet/>
      <dgm:spPr/>
      <dgm:t>
        <a:bodyPr/>
        <a:lstStyle/>
        <a:p>
          <a:endParaRPr lang="es-SV"/>
        </a:p>
      </dgm:t>
    </dgm:pt>
    <dgm:pt modelId="{933BBC0B-5775-4298-8904-997C2F733D65}" type="sibTrans" cxnId="{E8C07084-0AAA-40D5-B467-7CA80D04184A}">
      <dgm:prSet/>
      <dgm:spPr/>
      <dgm:t>
        <a:bodyPr/>
        <a:lstStyle/>
        <a:p>
          <a:endParaRPr lang="es-SV"/>
        </a:p>
      </dgm:t>
    </dgm:pt>
    <dgm:pt modelId="{A536C026-E958-4F5D-860A-439B3A1577DF}">
      <dgm:prSet phldrT="[Texto]" custT="1"/>
      <dgm:spPr/>
      <dgm:t>
        <a:bodyPr/>
        <a:lstStyle/>
        <a:p>
          <a:r>
            <a:rPr lang="es-SV" sz="1600" dirty="0" smtClean="0"/>
            <a:t>Disminuir en un 10% el consumo de agua potable</a:t>
          </a:r>
          <a:endParaRPr lang="es-SV" sz="1600" dirty="0"/>
        </a:p>
      </dgm:t>
    </dgm:pt>
    <dgm:pt modelId="{0076DF28-4AE4-47FE-B0C5-6FF809B6DA8F}" type="parTrans" cxnId="{9D1E4DCC-50BF-43F8-BC32-93BAB610679B}">
      <dgm:prSet/>
      <dgm:spPr/>
      <dgm:t>
        <a:bodyPr/>
        <a:lstStyle/>
        <a:p>
          <a:endParaRPr lang="es-SV"/>
        </a:p>
      </dgm:t>
    </dgm:pt>
    <dgm:pt modelId="{B8F54B5F-78B9-4AE4-962E-25A5429F5544}" type="sibTrans" cxnId="{9D1E4DCC-50BF-43F8-BC32-93BAB610679B}">
      <dgm:prSet/>
      <dgm:spPr/>
      <dgm:t>
        <a:bodyPr/>
        <a:lstStyle/>
        <a:p>
          <a:endParaRPr lang="es-SV"/>
        </a:p>
      </dgm:t>
    </dgm:pt>
    <dgm:pt modelId="{49079590-B674-4C8B-B26A-DF30D4D0EA9C}">
      <dgm:prSet phldrT="[Texto]"/>
      <dgm:spPr/>
      <dgm:t>
        <a:bodyPr/>
        <a:lstStyle/>
        <a:p>
          <a:r>
            <a:rPr lang="es-SV" dirty="0" smtClean="0"/>
            <a:t>Protección del medio ambiente y la </a:t>
          </a:r>
          <a:endParaRPr lang="es-SV" dirty="0"/>
        </a:p>
      </dgm:t>
    </dgm:pt>
    <dgm:pt modelId="{2765AE75-5E98-4007-80A8-3FAB9A6975BB}" type="parTrans" cxnId="{FB49AAFC-5444-4D55-848E-013C18E25BC6}">
      <dgm:prSet/>
      <dgm:spPr/>
      <dgm:t>
        <a:bodyPr/>
        <a:lstStyle/>
        <a:p>
          <a:endParaRPr lang="es-SV"/>
        </a:p>
      </dgm:t>
    </dgm:pt>
    <dgm:pt modelId="{D9C25D88-C57A-426F-A36C-90C4071E4A33}" type="sibTrans" cxnId="{FB49AAFC-5444-4D55-848E-013C18E25BC6}">
      <dgm:prSet/>
      <dgm:spPr/>
      <dgm:t>
        <a:bodyPr/>
        <a:lstStyle/>
        <a:p>
          <a:endParaRPr lang="es-SV"/>
        </a:p>
      </dgm:t>
    </dgm:pt>
    <dgm:pt modelId="{E0202FE3-F8A7-4189-8FB1-0D47A4C437FA}">
      <dgm:prSet phldrT="[Texto]" custT="1"/>
      <dgm:spPr/>
      <dgm:t>
        <a:bodyPr/>
        <a:lstStyle/>
        <a:p>
          <a:r>
            <a:rPr lang="es-SV" sz="1600" dirty="0" smtClean="0"/>
            <a:t>Incrementar en un 50% el número de arboles plantados en la reserva natural Argentina.</a:t>
          </a:r>
          <a:endParaRPr lang="es-SV" sz="1600" dirty="0"/>
        </a:p>
      </dgm:t>
    </dgm:pt>
    <dgm:pt modelId="{26AEE632-F03D-4194-A9C6-CF220DE61735}" type="parTrans" cxnId="{C8F8AA5A-24BF-4B50-9C84-B85EDB0B353E}">
      <dgm:prSet/>
      <dgm:spPr/>
      <dgm:t>
        <a:bodyPr/>
        <a:lstStyle/>
        <a:p>
          <a:endParaRPr lang="es-SV"/>
        </a:p>
      </dgm:t>
    </dgm:pt>
    <dgm:pt modelId="{33EB4D17-120A-4A36-AA60-056A03705725}" type="sibTrans" cxnId="{C8F8AA5A-24BF-4B50-9C84-B85EDB0B353E}">
      <dgm:prSet/>
      <dgm:spPr/>
      <dgm:t>
        <a:bodyPr/>
        <a:lstStyle/>
        <a:p>
          <a:endParaRPr lang="es-SV"/>
        </a:p>
      </dgm:t>
    </dgm:pt>
    <dgm:pt modelId="{F9C7533F-80DF-403A-ABC6-C7B495C2B4FA}">
      <dgm:prSet phldrT="[Texto]" custT="1"/>
      <dgm:spPr/>
      <dgm:t>
        <a:bodyPr/>
        <a:lstStyle/>
        <a:p>
          <a:r>
            <a:rPr lang="es-SV" sz="1600" dirty="0" smtClean="0"/>
            <a:t>Tener creado el vivero universitario.</a:t>
          </a:r>
          <a:endParaRPr lang="es-SV" sz="1600" dirty="0"/>
        </a:p>
      </dgm:t>
    </dgm:pt>
    <dgm:pt modelId="{AD03A2EC-2562-48CC-849F-2C0EE9FF9578}" type="parTrans" cxnId="{4049A569-330E-4BFF-98AC-35E4B98433BC}">
      <dgm:prSet/>
      <dgm:spPr/>
      <dgm:t>
        <a:bodyPr/>
        <a:lstStyle/>
        <a:p>
          <a:endParaRPr lang="es-SV"/>
        </a:p>
      </dgm:t>
    </dgm:pt>
    <dgm:pt modelId="{C808D893-5836-4451-801E-933C24DBE034}" type="sibTrans" cxnId="{4049A569-330E-4BFF-98AC-35E4B98433BC}">
      <dgm:prSet/>
      <dgm:spPr/>
      <dgm:t>
        <a:bodyPr/>
        <a:lstStyle/>
        <a:p>
          <a:endParaRPr lang="es-SV"/>
        </a:p>
      </dgm:t>
    </dgm:pt>
    <dgm:pt modelId="{9D0A3E5F-9FE9-4F5A-8442-43519CCDB9AE}">
      <dgm:prSet phldrT="[Texto]" custT="1"/>
      <dgm:spPr/>
      <dgm:t>
        <a:bodyPr/>
        <a:lstStyle/>
        <a:p>
          <a:r>
            <a:rPr lang="es-SV" sz="1600" dirty="0" smtClean="0"/>
            <a:t>Haber arborizado espacios públicos de San Salvador asignados por la AMSS a UTEC.</a:t>
          </a:r>
          <a:endParaRPr lang="es-SV" sz="1600" dirty="0"/>
        </a:p>
      </dgm:t>
    </dgm:pt>
    <dgm:pt modelId="{ADDE015C-AE75-41BC-8BB4-335C125ABBD4}" type="parTrans" cxnId="{54BB3FFB-EE4C-4C34-AF7A-34BA6D3A5094}">
      <dgm:prSet/>
      <dgm:spPr/>
      <dgm:t>
        <a:bodyPr/>
        <a:lstStyle/>
        <a:p>
          <a:endParaRPr lang="es-SV"/>
        </a:p>
      </dgm:t>
    </dgm:pt>
    <dgm:pt modelId="{092158EC-DDBD-43BD-BACE-95493DEC912E}" type="sibTrans" cxnId="{54BB3FFB-EE4C-4C34-AF7A-34BA6D3A5094}">
      <dgm:prSet/>
      <dgm:spPr/>
      <dgm:t>
        <a:bodyPr/>
        <a:lstStyle/>
        <a:p>
          <a:endParaRPr lang="es-SV"/>
        </a:p>
      </dgm:t>
    </dgm:pt>
    <dgm:pt modelId="{27257079-0C22-4412-B289-BFF59749ACE8}" type="pres">
      <dgm:prSet presAssocID="{5307B850-24C6-42D3-A0F7-A4F39AB62C1A}" presName="Name0" presStyleCnt="0">
        <dgm:presLayoutVars>
          <dgm:dir/>
          <dgm:animLvl val="lvl"/>
          <dgm:resizeHandles val="exact"/>
        </dgm:presLayoutVars>
      </dgm:prSet>
      <dgm:spPr/>
      <dgm:t>
        <a:bodyPr/>
        <a:lstStyle/>
        <a:p>
          <a:endParaRPr lang="es-SV"/>
        </a:p>
      </dgm:t>
    </dgm:pt>
    <dgm:pt modelId="{DB514B9A-8B8D-46D1-91CC-838D702F8B83}" type="pres">
      <dgm:prSet presAssocID="{4C1CC28B-3D13-4203-B945-08B475C80F2E}" presName="linNode" presStyleCnt="0"/>
      <dgm:spPr/>
    </dgm:pt>
    <dgm:pt modelId="{443F2382-8560-4321-B422-2CF81D0419D0}" type="pres">
      <dgm:prSet presAssocID="{4C1CC28B-3D13-4203-B945-08B475C80F2E}" presName="parentText" presStyleLbl="node1" presStyleIdx="0" presStyleCnt="3">
        <dgm:presLayoutVars>
          <dgm:chMax val="1"/>
          <dgm:bulletEnabled val="1"/>
        </dgm:presLayoutVars>
      </dgm:prSet>
      <dgm:spPr/>
      <dgm:t>
        <a:bodyPr/>
        <a:lstStyle/>
        <a:p>
          <a:endParaRPr lang="es-SV"/>
        </a:p>
      </dgm:t>
    </dgm:pt>
    <dgm:pt modelId="{551EE43D-9B28-4293-9A03-004B08F16D2B}" type="pres">
      <dgm:prSet presAssocID="{4C1CC28B-3D13-4203-B945-08B475C80F2E}" presName="descendantText" presStyleLbl="alignAccFollowNode1" presStyleIdx="0" presStyleCnt="3">
        <dgm:presLayoutVars>
          <dgm:bulletEnabled val="1"/>
        </dgm:presLayoutVars>
      </dgm:prSet>
      <dgm:spPr/>
      <dgm:t>
        <a:bodyPr/>
        <a:lstStyle/>
        <a:p>
          <a:endParaRPr lang="es-SV"/>
        </a:p>
      </dgm:t>
    </dgm:pt>
    <dgm:pt modelId="{682C3535-8FA0-46A3-A0DF-D3FAF24A922C}" type="pres">
      <dgm:prSet presAssocID="{1DAB287E-CECE-4999-8236-9AB713330141}" presName="sp" presStyleCnt="0"/>
      <dgm:spPr/>
    </dgm:pt>
    <dgm:pt modelId="{C0569358-32B6-4125-8F0D-79AECD95882B}" type="pres">
      <dgm:prSet presAssocID="{9D777ADB-D60F-4820-B045-591B9ACF5A54}" presName="linNode" presStyleCnt="0"/>
      <dgm:spPr/>
    </dgm:pt>
    <dgm:pt modelId="{08CD0D83-A4D3-424B-BADC-2CA22E6C6634}" type="pres">
      <dgm:prSet presAssocID="{9D777ADB-D60F-4820-B045-591B9ACF5A54}" presName="parentText" presStyleLbl="node1" presStyleIdx="1" presStyleCnt="3">
        <dgm:presLayoutVars>
          <dgm:chMax val="1"/>
          <dgm:bulletEnabled val="1"/>
        </dgm:presLayoutVars>
      </dgm:prSet>
      <dgm:spPr/>
      <dgm:t>
        <a:bodyPr/>
        <a:lstStyle/>
        <a:p>
          <a:endParaRPr lang="es-SV"/>
        </a:p>
      </dgm:t>
    </dgm:pt>
    <dgm:pt modelId="{7FE91F41-5848-440A-9F35-B5AB7CBDB287}" type="pres">
      <dgm:prSet presAssocID="{9D777ADB-D60F-4820-B045-591B9ACF5A54}" presName="descendantText" presStyleLbl="alignAccFollowNode1" presStyleIdx="1" presStyleCnt="3">
        <dgm:presLayoutVars>
          <dgm:bulletEnabled val="1"/>
        </dgm:presLayoutVars>
      </dgm:prSet>
      <dgm:spPr/>
      <dgm:t>
        <a:bodyPr/>
        <a:lstStyle/>
        <a:p>
          <a:endParaRPr lang="es-SV"/>
        </a:p>
      </dgm:t>
    </dgm:pt>
    <dgm:pt modelId="{EAB5294C-2283-4A01-9D93-D9A62823876D}" type="pres">
      <dgm:prSet presAssocID="{63426831-CD6B-4B4E-975C-F57E5A0F8D9F}" presName="sp" presStyleCnt="0"/>
      <dgm:spPr/>
    </dgm:pt>
    <dgm:pt modelId="{B3A572D2-57C2-414D-A047-E0C30E8CDCAF}" type="pres">
      <dgm:prSet presAssocID="{49079590-B674-4C8B-B26A-DF30D4D0EA9C}" presName="linNode" presStyleCnt="0"/>
      <dgm:spPr/>
    </dgm:pt>
    <dgm:pt modelId="{12F2884E-4BD1-4163-BEAB-0EE363328B4F}" type="pres">
      <dgm:prSet presAssocID="{49079590-B674-4C8B-B26A-DF30D4D0EA9C}" presName="parentText" presStyleLbl="node1" presStyleIdx="2" presStyleCnt="3">
        <dgm:presLayoutVars>
          <dgm:chMax val="1"/>
          <dgm:bulletEnabled val="1"/>
        </dgm:presLayoutVars>
      </dgm:prSet>
      <dgm:spPr/>
      <dgm:t>
        <a:bodyPr/>
        <a:lstStyle/>
        <a:p>
          <a:endParaRPr lang="es-SV"/>
        </a:p>
      </dgm:t>
    </dgm:pt>
    <dgm:pt modelId="{35CB46C2-7383-47AF-BF67-276B079B589A}" type="pres">
      <dgm:prSet presAssocID="{49079590-B674-4C8B-B26A-DF30D4D0EA9C}" presName="descendantText" presStyleLbl="alignAccFollowNode1" presStyleIdx="2" presStyleCnt="3">
        <dgm:presLayoutVars>
          <dgm:bulletEnabled val="1"/>
        </dgm:presLayoutVars>
      </dgm:prSet>
      <dgm:spPr/>
      <dgm:t>
        <a:bodyPr/>
        <a:lstStyle/>
        <a:p>
          <a:endParaRPr lang="es-SV"/>
        </a:p>
      </dgm:t>
    </dgm:pt>
  </dgm:ptLst>
  <dgm:cxnLst>
    <dgm:cxn modelId="{FB49AAFC-5444-4D55-848E-013C18E25BC6}" srcId="{5307B850-24C6-42D3-A0F7-A4F39AB62C1A}" destId="{49079590-B674-4C8B-B26A-DF30D4D0EA9C}" srcOrd="2" destOrd="0" parTransId="{2765AE75-5E98-4007-80A8-3FAB9A6975BB}" sibTransId="{D9C25D88-C57A-426F-A36C-90C4071E4A33}"/>
    <dgm:cxn modelId="{C8F8AA5A-24BF-4B50-9C84-B85EDB0B353E}" srcId="{49079590-B674-4C8B-B26A-DF30D4D0EA9C}" destId="{E0202FE3-F8A7-4189-8FB1-0D47A4C437FA}" srcOrd="0" destOrd="0" parTransId="{26AEE632-F03D-4194-A9C6-CF220DE61735}" sibTransId="{33EB4D17-120A-4A36-AA60-056A03705725}"/>
    <dgm:cxn modelId="{74BD935E-E024-4DC0-9D8D-0AEB73A9518D}" type="presOf" srcId="{4C1CC28B-3D13-4203-B945-08B475C80F2E}" destId="{443F2382-8560-4321-B422-2CF81D0419D0}" srcOrd="0" destOrd="0" presId="urn:microsoft.com/office/officeart/2005/8/layout/vList5"/>
    <dgm:cxn modelId="{F7657842-1706-47D0-8D61-2B59A0068F03}" srcId="{5307B850-24C6-42D3-A0F7-A4F39AB62C1A}" destId="{9D777ADB-D60F-4820-B045-591B9ACF5A54}" srcOrd="1" destOrd="0" parTransId="{EB948938-E401-4A8C-9CC5-6A46E99470D3}" sibTransId="{63426831-CD6B-4B4E-975C-F57E5A0F8D9F}"/>
    <dgm:cxn modelId="{C5DF09A0-02A1-4211-9749-C1F1233F9640}" srcId="{5307B850-24C6-42D3-A0F7-A4F39AB62C1A}" destId="{4C1CC28B-3D13-4203-B945-08B475C80F2E}" srcOrd="0" destOrd="0" parTransId="{35FC6AB7-46AC-49CE-8569-1AC2ED1F1C96}" sibTransId="{1DAB287E-CECE-4999-8236-9AB713330141}"/>
    <dgm:cxn modelId="{D290C1AF-3778-41F3-80A5-FD0ACD161A29}" type="presOf" srcId="{4CE0B461-34D9-4A94-AB49-641B5BC9B57F}" destId="{551EE43D-9B28-4293-9A03-004B08F16D2B}" srcOrd="0" destOrd="0" presId="urn:microsoft.com/office/officeart/2005/8/layout/vList5"/>
    <dgm:cxn modelId="{13E0794C-050F-4C57-B00D-36570006BB2A}" type="presOf" srcId="{5307B850-24C6-42D3-A0F7-A4F39AB62C1A}" destId="{27257079-0C22-4412-B289-BFF59749ACE8}" srcOrd="0" destOrd="0" presId="urn:microsoft.com/office/officeart/2005/8/layout/vList5"/>
    <dgm:cxn modelId="{856E3DFB-72DB-457E-B47C-361D468499C1}" type="presOf" srcId="{71AF36A2-A44B-4DC9-94BD-785DF0757247}" destId="{7FE91F41-5848-440A-9F35-B5AB7CBDB287}" srcOrd="0" destOrd="0" presId="urn:microsoft.com/office/officeart/2005/8/layout/vList5"/>
    <dgm:cxn modelId="{2894A9D9-3526-4507-9535-1BCEB546B19F}" type="presOf" srcId="{9D0A3E5F-9FE9-4F5A-8442-43519CCDB9AE}" destId="{35CB46C2-7383-47AF-BF67-276B079B589A}" srcOrd="0" destOrd="2" presId="urn:microsoft.com/office/officeart/2005/8/layout/vList5"/>
    <dgm:cxn modelId="{E8C07084-0AAA-40D5-B467-7CA80D04184A}" srcId="{9D777ADB-D60F-4820-B045-591B9ACF5A54}" destId="{71AF36A2-A44B-4DC9-94BD-785DF0757247}" srcOrd="0" destOrd="0" parTransId="{25CA46E1-FE74-4BEE-8881-C9EF6B40C7A6}" sibTransId="{933BBC0B-5775-4298-8904-997C2F733D65}"/>
    <dgm:cxn modelId="{4049A569-330E-4BFF-98AC-35E4B98433BC}" srcId="{49079590-B674-4C8B-B26A-DF30D4D0EA9C}" destId="{F9C7533F-80DF-403A-ABC6-C7B495C2B4FA}" srcOrd="1" destOrd="0" parTransId="{AD03A2EC-2562-48CC-849F-2C0EE9FF9578}" sibTransId="{C808D893-5836-4451-801E-933C24DBE034}"/>
    <dgm:cxn modelId="{54BB3FFB-EE4C-4C34-AF7A-34BA6D3A5094}" srcId="{49079590-B674-4C8B-B26A-DF30D4D0EA9C}" destId="{9D0A3E5F-9FE9-4F5A-8442-43519CCDB9AE}" srcOrd="2" destOrd="0" parTransId="{ADDE015C-AE75-41BC-8BB4-335C125ABBD4}" sibTransId="{092158EC-DDBD-43BD-BACE-95493DEC912E}"/>
    <dgm:cxn modelId="{79707AC2-71F9-4D54-9269-19E04B99A4C9}" type="presOf" srcId="{49079590-B674-4C8B-B26A-DF30D4D0EA9C}" destId="{12F2884E-4BD1-4163-BEAB-0EE363328B4F}" srcOrd="0" destOrd="0" presId="urn:microsoft.com/office/officeart/2005/8/layout/vList5"/>
    <dgm:cxn modelId="{9D1E4DCC-50BF-43F8-BC32-93BAB610679B}" srcId="{9D777ADB-D60F-4820-B045-591B9ACF5A54}" destId="{A536C026-E958-4F5D-860A-439B3A1577DF}" srcOrd="1" destOrd="0" parTransId="{0076DF28-4AE4-47FE-B0C5-6FF809B6DA8F}" sibTransId="{B8F54B5F-78B9-4AE4-962E-25A5429F5544}"/>
    <dgm:cxn modelId="{D4BEA894-996D-4D43-9427-C4C755583B1E}" type="presOf" srcId="{A536C026-E958-4F5D-860A-439B3A1577DF}" destId="{7FE91F41-5848-440A-9F35-B5AB7CBDB287}" srcOrd="0" destOrd="1" presId="urn:microsoft.com/office/officeart/2005/8/layout/vList5"/>
    <dgm:cxn modelId="{0341BA82-FCC0-41D4-AC6B-6A2C811DCFD2}" type="presOf" srcId="{F9C7533F-80DF-403A-ABC6-C7B495C2B4FA}" destId="{35CB46C2-7383-47AF-BF67-276B079B589A}" srcOrd="0" destOrd="1" presId="urn:microsoft.com/office/officeart/2005/8/layout/vList5"/>
    <dgm:cxn modelId="{62833594-A14A-408F-9880-D98C46D61382}" type="presOf" srcId="{A3EDFAFD-EBAD-4893-AC72-96FFF199024F}" destId="{551EE43D-9B28-4293-9A03-004B08F16D2B}" srcOrd="0" destOrd="1" presId="urn:microsoft.com/office/officeart/2005/8/layout/vList5"/>
    <dgm:cxn modelId="{F22E6740-219D-4025-9FA9-12A3C86E8A17}" type="presOf" srcId="{9D777ADB-D60F-4820-B045-591B9ACF5A54}" destId="{08CD0D83-A4D3-424B-BADC-2CA22E6C6634}" srcOrd="0" destOrd="0" presId="urn:microsoft.com/office/officeart/2005/8/layout/vList5"/>
    <dgm:cxn modelId="{65B2BF2E-A1F5-4FE2-A403-1C549AB0939D}" srcId="{4C1CC28B-3D13-4203-B945-08B475C80F2E}" destId="{A3EDFAFD-EBAD-4893-AC72-96FFF199024F}" srcOrd="1" destOrd="0" parTransId="{83BD5DBB-A5EA-41F9-BA4E-1291A7F4600C}" sibTransId="{0769CFE6-6FE9-417D-9A0C-054FA6249F21}"/>
    <dgm:cxn modelId="{0D050F70-A80E-44B2-BC9B-598FCC523962}" srcId="{4C1CC28B-3D13-4203-B945-08B475C80F2E}" destId="{4CE0B461-34D9-4A94-AB49-641B5BC9B57F}" srcOrd="0" destOrd="0" parTransId="{4C94B65A-B63C-4D97-B9D9-1A5F3EC63744}" sibTransId="{FE0D1222-DA0B-41B0-88E3-B6C8E2A6B2EB}"/>
    <dgm:cxn modelId="{40CE3EC6-1319-411B-9A9E-0458605ADFB9}" type="presOf" srcId="{E0202FE3-F8A7-4189-8FB1-0D47A4C437FA}" destId="{35CB46C2-7383-47AF-BF67-276B079B589A}" srcOrd="0" destOrd="0" presId="urn:microsoft.com/office/officeart/2005/8/layout/vList5"/>
    <dgm:cxn modelId="{937A9AB9-A051-45CD-8AF8-2E670FD73D3B}" type="presParOf" srcId="{27257079-0C22-4412-B289-BFF59749ACE8}" destId="{DB514B9A-8B8D-46D1-91CC-838D702F8B83}" srcOrd="0" destOrd="0" presId="urn:microsoft.com/office/officeart/2005/8/layout/vList5"/>
    <dgm:cxn modelId="{73A91954-CA9F-49D3-8BAC-7DC92164A913}" type="presParOf" srcId="{DB514B9A-8B8D-46D1-91CC-838D702F8B83}" destId="{443F2382-8560-4321-B422-2CF81D0419D0}" srcOrd="0" destOrd="0" presId="urn:microsoft.com/office/officeart/2005/8/layout/vList5"/>
    <dgm:cxn modelId="{6A322C91-1013-44EB-AC45-6B92C0A688BF}" type="presParOf" srcId="{DB514B9A-8B8D-46D1-91CC-838D702F8B83}" destId="{551EE43D-9B28-4293-9A03-004B08F16D2B}" srcOrd="1" destOrd="0" presId="urn:microsoft.com/office/officeart/2005/8/layout/vList5"/>
    <dgm:cxn modelId="{6AAD776D-D60D-42CA-AECC-F6C911C1896D}" type="presParOf" srcId="{27257079-0C22-4412-B289-BFF59749ACE8}" destId="{682C3535-8FA0-46A3-A0DF-D3FAF24A922C}" srcOrd="1" destOrd="0" presId="urn:microsoft.com/office/officeart/2005/8/layout/vList5"/>
    <dgm:cxn modelId="{AF9E0C0C-3784-4CD6-881C-54E12B0068BE}" type="presParOf" srcId="{27257079-0C22-4412-B289-BFF59749ACE8}" destId="{C0569358-32B6-4125-8F0D-79AECD95882B}" srcOrd="2" destOrd="0" presId="urn:microsoft.com/office/officeart/2005/8/layout/vList5"/>
    <dgm:cxn modelId="{93E2B721-6307-46AD-B6C0-A727F7A9EE22}" type="presParOf" srcId="{C0569358-32B6-4125-8F0D-79AECD95882B}" destId="{08CD0D83-A4D3-424B-BADC-2CA22E6C6634}" srcOrd="0" destOrd="0" presId="urn:microsoft.com/office/officeart/2005/8/layout/vList5"/>
    <dgm:cxn modelId="{2F7FD30A-CF69-4075-8876-51B5C3164674}" type="presParOf" srcId="{C0569358-32B6-4125-8F0D-79AECD95882B}" destId="{7FE91F41-5848-440A-9F35-B5AB7CBDB287}" srcOrd="1" destOrd="0" presId="urn:microsoft.com/office/officeart/2005/8/layout/vList5"/>
    <dgm:cxn modelId="{9F6D3CEF-86B7-4A35-AFE4-CB15E850AAAE}" type="presParOf" srcId="{27257079-0C22-4412-B289-BFF59749ACE8}" destId="{EAB5294C-2283-4A01-9D93-D9A62823876D}" srcOrd="3" destOrd="0" presId="urn:microsoft.com/office/officeart/2005/8/layout/vList5"/>
    <dgm:cxn modelId="{DB60B92A-0AAA-433A-89FF-9D0E0AEDB8D9}" type="presParOf" srcId="{27257079-0C22-4412-B289-BFF59749ACE8}" destId="{B3A572D2-57C2-414D-A047-E0C30E8CDCAF}" srcOrd="4" destOrd="0" presId="urn:microsoft.com/office/officeart/2005/8/layout/vList5"/>
    <dgm:cxn modelId="{C1F195BE-4E60-4842-8A01-2DAFB47F2893}" type="presParOf" srcId="{B3A572D2-57C2-414D-A047-E0C30E8CDCAF}" destId="{12F2884E-4BD1-4163-BEAB-0EE363328B4F}" srcOrd="0" destOrd="0" presId="urn:microsoft.com/office/officeart/2005/8/layout/vList5"/>
    <dgm:cxn modelId="{059DFA1F-027C-46E3-AF3E-6B79D100E94F}" type="presParOf" srcId="{B3A572D2-57C2-414D-A047-E0C30E8CDCAF}" destId="{35CB46C2-7383-47AF-BF67-276B079B58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07B850-24C6-42D3-A0F7-A4F39AB62C1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SV"/>
        </a:p>
      </dgm:t>
    </dgm:pt>
    <dgm:pt modelId="{4C1CC28B-3D13-4203-B945-08B475C80F2E}">
      <dgm:prSet phldrT="[Texto]"/>
      <dgm:spPr/>
      <dgm:t>
        <a:bodyPr/>
        <a:lstStyle/>
        <a:p>
          <a:r>
            <a:rPr lang="es-SV" dirty="0" smtClean="0"/>
            <a:t>Mitigación y adaptación al cambio climático</a:t>
          </a:r>
          <a:endParaRPr lang="es-SV" dirty="0"/>
        </a:p>
      </dgm:t>
    </dgm:pt>
    <dgm:pt modelId="{35FC6AB7-46AC-49CE-8569-1AC2ED1F1C96}" type="parTrans" cxnId="{C5DF09A0-02A1-4211-9749-C1F1233F9640}">
      <dgm:prSet/>
      <dgm:spPr/>
      <dgm:t>
        <a:bodyPr/>
        <a:lstStyle/>
        <a:p>
          <a:endParaRPr lang="es-SV"/>
        </a:p>
      </dgm:t>
    </dgm:pt>
    <dgm:pt modelId="{1DAB287E-CECE-4999-8236-9AB713330141}" type="sibTrans" cxnId="{C5DF09A0-02A1-4211-9749-C1F1233F9640}">
      <dgm:prSet/>
      <dgm:spPr/>
      <dgm:t>
        <a:bodyPr/>
        <a:lstStyle/>
        <a:p>
          <a:endParaRPr lang="es-SV"/>
        </a:p>
      </dgm:t>
    </dgm:pt>
    <dgm:pt modelId="{4CE0B461-34D9-4A94-AB49-641B5BC9B57F}">
      <dgm:prSet phldrT="[Texto]"/>
      <dgm:spPr/>
      <dgm:t>
        <a:bodyPr/>
        <a:lstStyle/>
        <a:p>
          <a:r>
            <a:rPr lang="es-SV" dirty="0" smtClean="0"/>
            <a:t>Haber concientizado a todo el personal de la Utec en los efectos y  mecanismos de adaptación y mitigación del cambio climático.</a:t>
          </a:r>
          <a:endParaRPr lang="es-SV" dirty="0"/>
        </a:p>
      </dgm:t>
    </dgm:pt>
    <dgm:pt modelId="{4C94B65A-B63C-4D97-B9D9-1A5F3EC63744}" type="parTrans" cxnId="{0D050F70-A80E-44B2-BC9B-598FCC523962}">
      <dgm:prSet/>
      <dgm:spPr/>
      <dgm:t>
        <a:bodyPr/>
        <a:lstStyle/>
        <a:p>
          <a:endParaRPr lang="es-SV"/>
        </a:p>
      </dgm:t>
    </dgm:pt>
    <dgm:pt modelId="{FE0D1222-DA0B-41B0-88E3-B6C8E2A6B2EB}" type="sibTrans" cxnId="{0D050F70-A80E-44B2-BC9B-598FCC523962}">
      <dgm:prSet/>
      <dgm:spPr/>
      <dgm:t>
        <a:bodyPr/>
        <a:lstStyle/>
        <a:p>
          <a:endParaRPr lang="es-SV"/>
        </a:p>
      </dgm:t>
    </dgm:pt>
    <dgm:pt modelId="{9D777ADB-D60F-4820-B045-591B9ACF5A54}">
      <dgm:prSet phldrT="[Texto]"/>
      <dgm:spPr/>
      <dgm:t>
        <a:bodyPr/>
        <a:lstStyle/>
        <a:p>
          <a:r>
            <a:rPr lang="es-SV" dirty="0" smtClean="0"/>
            <a:t>Gestión Ambiental</a:t>
          </a:r>
          <a:endParaRPr lang="es-SV" dirty="0"/>
        </a:p>
      </dgm:t>
    </dgm:pt>
    <dgm:pt modelId="{EB948938-E401-4A8C-9CC5-6A46E99470D3}" type="parTrans" cxnId="{F7657842-1706-47D0-8D61-2B59A0068F03}">
      <dgm:prSet/>
      <dgm:spPr/>
      <dgm:t>
        <a:bodyPr/>
        <a:lstStyle/>
        <a:p>
          <a:endParaRPr lang="es-SV"/>
        </a:p>
      </dgm:t>
    </dgm:pt>
    <dgm:pt modelId="{63426831-CD6B-4B4E-975C-F57E5A0F8D9F}" type="sibTrans" cxnId="{F7657842-1706-47D0-8D61-2B59A0068F03}">
      <dgm:prSet/>
      <dgm:spPr/>
      <dgm:t>
        <a:bodyPr/>
        <a:lstStyle/>
        <a:p>
          <a:endParaRPr lang="es-SV"/>
        </a:p>
      </dgm:t>
    </dgm:pt>
    <dgm:pt modelId="{71AF36A2-A44B-4DC9-94BD-785DF0757247}">
      <dgm:prSet phldrT="[Texto]"/>
      <dgm:spPr/>
      <dgm:t>
        <a:bodyPr/>
        <a:lstStyle/>
        <a:p>
          <a:r>
            <a:rPr lang="es-SV" dirty="0" smtClean="0"/>
            <a:t>Haber ejecutado el Plan UTEC VERDE en un 100%.</a:t>
          </a:r>
          <a:endParaRPr lang="es-SV" dirty="0"/>
        </a:p>
      </dgm:t>
    </dgm:pt>
    <dgm:pt modelId="{25CA46E1-FE74-4BEE-8881-C9EF6B40C7A6}" type="parTrans" cxnId="{E8C07084-0AAA-40D5-B467-7CA80D04184A}">
      <dgm:prSet/>
      <dgm:spPr/>
      <dgm:t>
        <a:bodyPr/>
        <a:lstStyle/>
        <a:p>
          <a:endParaRPr lang="es-SV"/>
        </a:p>
      </dgm:t>
    </dgm:pt>
    <dgm:pt modelId="{933BBC0B-5775-4298-8904-997C2F733D65}" type="sibTrans" cxnId="{E8C07084-0AAA-40D5-B467-7CA80D04184A}">
      <dgm:prSet/>
      <dgm:spPr/>
      <dgm:t>
        <a:bodyPr/>
        <a:lstStyle/>
        <a:p>
          <a:endParaRPr lang="es-SV"/>
        </a:p>
      </dgm:t>
    </dgm:pt>
    <dgm:pt modelId="{3108BE1A-AD50-4BDB-A288-3698DD3D33A2}">
      <dgm:prSet phldrT="[Texto]"/>
      <dgm:spPr/>
      <dgm:t>
        <a:bodyPr/>
        <a:lstStyle/>
        <a:p>
          <a:r>
            <a:rPr lang="es-SV" dirty="0" smtClean="0"/>
            <a:t>Haber concientizado al 25% de estudiantes de la UTEC sobre los efectos y  mecanismos de adaptación y mitigación del cambio climático.</a:t>
          </a:r>
          <a:endParaRPr lang="es-SV" dirty="0"/>
        </a:p>
      </dgm:t>
    </dgm:pt>
    <dgm:pt modelId="{D273860B-BF3E-4599-808D-41283C442275}" type="parTrans" cxnId="{B31B51D8-02B2-4306-9E3B-9E6887A8531C}">
      <dgm:prSet/>
      <dgm:spPr/>
      <dgm:t>
        <a:bodyPr/>
        <a:lstStyle/>
        <a:p>
          <a:endParaRPr lang="es-SV"/>
        </a:p>
      </dgm:t>
    </dgm:pt>
    <dgm:pt modelId="{B0E5A813-7EA8-48F5-B81B-B3328104D290}" type="sibTrans" cxnId="{B31B51D8-02B2-4306-9E3B-9E6887A8531C}">
      <dgm:prSet/>
      <dgm:spPr/>
      <dgm:t>
        <a:bodyPr/>
        <a:lstStyle/>
        <a:p>
          <a:endParaRPr lang="es-SV"/>
        </a:p>
      </dgm:t>
    </dgm:pt>
    <dgm:pt modelId="{A7AF3C04-FFBF-4443-B0C1-EAA846B86593}">
      <dgm:prSet phldrT="[Texto]"/>
      <dgm:spPr/>
      <dgm:t>
        <a:bodyPr/>
        <a:lstStyle/>
        <a:p>
          <a:r>
            <a:rPr lang="es-SV" dirty="0" smtClean="0"/>
            <a:t>Tener autorizado el SGA para implementarse en la UTEC.</a:t>
          </a:r>
          <a:endParaRPr lang="es-SV" dirty="0"/>
        </a:p>
      </dgm:t>
    </dgm:pt>
    <dgm:pt modelId="{337EBF5E-D084-43E7-9E8B-D4F509F32A07}" type="parTrans" cxnId="{0CCDDAA5-6C9B-4E1E-8DB1-2C151111F26F}">
      <dgm:prSet/>
      <dgm:spPr/>
      <dgm:t>
        <a:bodyPr/>
        <a:lstStyle/>
        <a:p>
          <a:endParaRPr lang="es-SV"/>
        </a:p>
      </dgm:t>
    </dgm:pt>
    <dgm:pt modelId="{82A9259C-68E1-49E9-B712-6052B5C86F23}" type="sibTrans" cxnId="{0CCDDAA5-6C9B-4E1E-8DB1-2C151111F26F}">
      <dgm:prSet/>
      <dgm:spPr/>
      <dgm:t>
        <a:bodyPr/>
        <a:lstStyle/>
        <a:p>
          <a:endParaRPr lang="es-SV"/>
        </a:p>
      </dgm:t>
    </dgm:pt>
    <dgm:pt modelId="{D02BD81E-897D-4C91-AA32-7E2502555B66}">
      <dgm:prSet phldrT="[Texto]"/>
      <dgm:spPr/>
      <dgm:t>
        <a:bodyPr/>
        <a:lstStyle/>
        <a:p>
          <a:r>
            <a:rPr lang="es-SV" dirty="0" smtClean="0"/>
            <a:t>Elevar el puntaje obtenido en INDICARSE Pyme en un 25% respecto al del 2013.</a:t>
          </a:r>
          <a:endParaRPr lang="es-SV" dirty="0"/>
        </a:p>
      </dgm:t>
    </dgm:pt>
    <dgm:pt modelId="{FF705F2D-290A-4574-B06A-EBF630E7F45C}" type="parTrans" cxnId="{CE4178CF-76EE-4C14-BCD0-67B0CD3765C0}">
      <dgm:prSet/>
      <dgm:spPr/>
      <dgm:t>
        <a:bodyPr/>
        <a:lstStyle/>
        <a:p>
          <a:endParaRPr lang="es-SV"/>
        </a:p>
      </dgm:t>
    </dgm:pt>
    <dgm:pt modelId="{BDC0AA98-C214-4A67-A21D-97318B0DA25F}" type="sibTrans" cxnId="{CE4178CF-76EE-4C14-BCD0-67B0CD3765C0}">
      <dgm:prSet/>
      <dgm:spPr/>
      <dgm:t>
        <a:bodyPr/>
        <a:lstStyle/>
        <a:p>
          <a:endParaRPr lang="es-SV"/>
        </a:p>
      </dgm:t>
    </dgm:pt>
    <dgm:pt modelId="{27257079-0C22-4412-B289-BFF59749ACE8}" type="pres">
      <dgm:prSet presAssocID="{5307B850-24C6-42D3-A0F7-A4F39AB62C1A}" presName="Name0" presStyleCnt="0">
        <dgm:presLayoutVars>
          <dgm:dir/>
          <dgm:animLvl val="lvl"/>
          <dgm:resizeHandles val="exact"/>
        </dgm:presLayoutVars>
      </dgm:prSet>
      <dgm:spPr/>
      <dgm:t>
        <a:bodyPr/>
        <a:lstStyle/>
        <a:p>
          <a:endParaRPr lang="es-SV"/>
        </a:p>
      </dgm:t>
    </dgm:pt>
    <dgm:pt modelId="{DB514B9A-8B8D-46D1-91CC-838D702F8B83}" type="pres">
      <dgm:prSet presAssocID="{4C1CC28B-3D13-4203-B945-08B475C80F2E}" presName="linNode" presStyleCnt="0"/>
      <dgm:spPr/>
    </dgm:pt>
    <dgm:pt modelId="{443F2382-8560-4321-B422-2CF81D0419D0}" type="pres">
      <dgm:prSet presAssocID="{4C1CC28B-3D13-4203-B945-08B475C80F2E}" presName="parentText" presStyleLbl="node1" presStyleIdx="0" presStyleCnt="2">
        <dgm:presLayoutVars>
          <dgm:chMax val="1"/>
          <dgm:bulletEnabled val="1"/>
        </dgm:presLayoutVars>
      </dgm:prSet>
      <dgm:spPr/>
      <dgm:t>
        <a:bodyPr/>
        <a:lstStyle/>
        <a:p>
          <a:endParaRPr lang="es-SV"/>
        </a:p>
      </dgm:t>
    </dgm:pt>
    <dgm:pt modelId="{551EE43D-9B28-4293-9A03-004B08F16D2B}" type="pres">
      <dgm:prSet presAssocID="{4C1CC28B-3D13-4203-B945-08B475C80F2E}" presName="descendantText" presStyleLbl="alignAccFollowNode1" presStyleIdx="0" presStyleCnt="2">
        <dgm:presLayoutVars>
          <dgm:bulletEnabled val="1"/>
        </dgm:presLayoutVars>
      </dgm:prSet>
      <dgm:spPr/>
      <dgm:t>
        <a:bodyPr/>
        <a:lstStyle/>
        <a:p>
          <a:endParaRPr lang="es-SV"/>
        </a:p>
      </dgm:t>
    </dgm:pt>
    <dgm:pt modelId="{682C3535-8FA0-46A3-A0DF-D3FAF24A922C}" type="pres">
      <dgm:prSet presAssocID="{1DAB287E-CECE-4999-8236-9AB713330141}" presName="sp" presStyleCnt="0"/>
      <dgm:spPr/>
    </dgm:pt>
    <dgm:pt modelId="{C0569358-32B6-4125-8F0D-79AECD95882B}" type="pres">
      <dgm:prSet presAssocID="{9D777ADB-D60F-4820-B045-591B9ACF5A54}" presName="linNode" presStyleCnt="0"/>
      <dgm:spPr/>
    </dgm:pt>
    <dgm:pt modelId="{08CD0D83-A4D3-424B-BADC-2CA22E6C6634}" type="pres">
      <dgm:prSet presAssocID="{9D777ADB-D60F-4820-B045-591B9ACF5A54}" presName="parentText" presStyleLbl="node1" presStyleIdx="1" presStyleCnt="2">
        <dgm:presLayoutVars>
          <dgm:chMax val="1"/>
          <dgm:bulletEnabled val="1"/>
        </dgm:presLayoutVars>
      </dgm:prSet>
      <dgm:spPr/>
      <dgm:t>
        <a:bodyPr/>
        <a:lstStyle/>
        <a:p>
          <a:endParaRPr lang="es-SV"/>
        </a:p>
      </dgm:t>
    </dgm:pt>
    <dgm:pt modelId="{7FE91F41-5848-440A-9F35-B5AB7CBDB287}" type="pres">
      <dgm:prSet presAssocID="{9D777ADB-D60F-4820-B045-591B9ACF5A54}" presName="descendantText" presStyleLbl="alignAccFollowNode1" presStyleIdx="1" presStyleCnt="2">
        <dgm:presLayoutVars>
          <dgm:bulletEnabled val="1"/>
        </dgm:presLayoutVars>
      </dgm:prSet>
      <dgm:spPr/>
      <dgm:t>
        <a:bodyPr/>
        <a:lstStyle/>
        <a:p>
          <a:endParaRPr lang="es-SV"/>
        </a:p>
      </dgm:t>
    </dgm:pt>
  </dgm:ptLst>
  <dgm:cxnLst>
    <dgm:cxn modelId="{F7657842-1706-47D0-8D61-2B59A0068F03}" srcId="{5307B850-24C6-42D3-A0F7-A4F39AB62C1A}" destId="{9D777ADB-D60F-4820-B045-591B9ACF5A54}" srcOrd="1" destOrd="0" parTransId="{EB948938-E401-4A8C-9CC5-6A46E99470D3}" sibTransId="{63426831-CD6B-4B4E-975C-F57E5A0F8D9F}"/>
    <dgm:cxn modelId="{C5DF09A0-02A1-4211-9749-C1F1233F9640}" srcId="{5307B850-24C6-42D3-A0F7-A4F39AB62C1A}" destId="{4C1CC28B-3D13-4203-B945-08B475C80F2E}" srcOrd="0" destOrd="0" parTransId="{35FC6AB7-46AC-49CE-8569-1AC2ED1F1C96}" sibTransId="{1DAB287E-CECE-4999-8236-9AB713330141}"/>
    <dgm:cxn modelId="{0CCDDAA5-6C9B-4E1E-8DB1-2C151111F26F}" srcId="{9D777ADB-D60F-4820-B045-591B9ACF5A54}" destId="{A7AF3C04-FFBF-4443-B0C1-EAA846B86593}" srcOrd="1" destOrd="0" parTransId="{337EBF5E-D084-43E7-9E8B-D4F509F32A07}" sibTransId="{82A9259C-68E1-49E9-B712-6052B5C86F23}"/>
    <dgm:cxn modelId="{B31B51D8-02B2-4306-9E3B-9E6887A8531C}" srcId="{4C1CC28B-3D13-4203-B945-08B475C80F2E}" destId="{3108BE1A-AD50-4BDB-A288-3698DD3D33A2}" srcOrd="1" destOrd="0" parTransId="{D273860B-BF3E-4599-808D-41283C442275}" sibTransId="{B0E5A813-7EA8-48F5-B81B-B3328104D290}"/>
    <dgm:cxn modelId="{DFB3585F-91FA-4FC9-BAFC-20AABD7B270E}" type="presOf" srcId="{71AF36A2-A44B-4DC9-94BD-785DF0757247}" destId="{7FE91F41-5848-440A-9F35-B5AB7CBDB287}" srcOrd="0" destOrd="0" presId="urn:microsoft.com/office/officeart/2005/8/layout/vList5"/>
    <dgm:cxn modelId="{FA2E14FB-0CD2-4F3F-BBBF-905F3582BBC1}" type="presOf" srcId="{A7AF3C04-FFBF-4443-B0C1-EAA846B86593}" destId="{7FE91F41-5848-440A-9F35-B5AB7CBDB287}" srcOrd="0" destOrd="1" presId="urn:microsoft.com/office/officeart/2005/8/layout/vList5"/>
    <dgm:cxn modelId="{650E0C71-5429-4781-A128-CA3CB7CA4166}" type="presOf" srcId="{D02BD81E-897D-4C91-AA32-7E2502555B66}" destId="{7FE91F41-5848-440A-9F35-B5AB7CBDB287}" srcOrd="0" destOrd="2" presId="urn:microsoft.com/office/officeart/2005/8/layout/vList5"/>
    <dgm:cxn modelId="{0D050F70-A80E-44B2-BC9B-598FCC523962}" srcId="{4C1CC28B-3D13-4203-B945-08B475C80F2E}" destId="{4CE0B461-34D9-4A94-AB49-641B5BC9B57F}" srcOrd="0" destOrd="0" parTransId="{4C94B65A-B63C-4D97-B9D9-1A5F3EC63744}" sibTransId="{FE0D1222-DA0B-41B0-88E3-B6C8E2A6B2EB}"/>
    <dgm:cxn modelId="{CE4178CF-76EE-4C14-BCD0-67B0CD3765C0}" srcId="{9D777ADB-D60F-4820-B045-591B9ACF5A54}" destId="{D02BD81E-897D-4C91-AA32-7E2502555B66}" srcOrd="2" destOrd="0" parTransId="{FF705F2D-290A-4574-B06A-EBF630E7F45C}" sibTransId="{BDC0AA98-C214-4A67-A21D-97318B0DA25F}"/>
    <dgm:cxn modelId="{B9134E22-DC62-4A5B-9A12-6DE053F60534}" type="presOf" srcId="{4CE0B461-34D9-4A94-AB49-641B5BC9B57F}" destId="{551EE43D-9B28-4293-9A03-004B08F16D2B}" srcOrd="0" destOrd="0" presId="urn:microsoft.com/office/officeart/2005/8/layout/vList5"/>
    <dgm:cxn modelId="{87798FE6-A5ED-4A93-ABBA-50B398FFE0AC}" type="presOf" srcId="{4C1CC28B-3D13-4203-B945-08B475C80F2E}" destId="{443F2382-8560-4321-B422-2CF81D0419D0}" srcOrd="0" destOrd="0" presId="urn:microsoft.com/office/officeart/2005/8/layout/vList5"/>
    <dgm:cxn modelId="{E6BAD135-574C-4B52-AD2E-9623E0029DBE}" type="presOf" srcId="{9D777ADB-D60F-4820-B045-591B9ACF5A54}" destId="{08CD0D83-A4D3-424B-BADC-2CA22E6C6634}" srcOrd="0" destOrd="0" presId="urn:microsoft.com/office/officeart/2005/8/layout/vList5"/>
    <dgm:cxn modelId="{E80204C3-D837-4950-8639-2D02D57897DB}" type="presOf" srcId="{5307B850-24C6-42D3-A0F7-A4F39AB62C1A}" destId="{27257079-0C22-4412-B289-BFF59749ACE8}" srcOrd="0" destOrd="0" presId="urn:microsoft.com/office/officeart/2005/8/layout/vList5"/>
    <dgm:cxn modelId="{E8C07084-0AAA-40D5-B467-7CA80D04184A}" srcId="{9D777ADB-D60F-4820-B045-591B9ACF5A54}" destId="{71AF36A2-A44B-4DC9-94BD-785DF0757247}" srcOrd="0" destOrd="0" parTransId="{25CA46E1-FE74-4BEE-8881-C9EF6B40C7A6}" sibTransId="{933BBC0B-5775-4298-8904-997C2F733D65}"/>
    <dgm:cxn modelId="{01592AC5-E254-4267-AE5E-C214E35B49FE}" type="presOf" srcId="{3108BE1A-AD50-4BDB-A288-3698DD3D33A2}" destId="{551EE43D-9B28-4293-9A03-004B08F16D2B}" srcOrd="0" destOrd="1" presId="urn:microsoft.com/office/officeart/2005/8/layout/vList5"/>
    <dgm:cxn modelId="{CD83CCE6-AB62-4AE2-B7F9-5D8A92D5BF30}" type="presParOf" srcId="{27257079-0C22-4412-B289-BFF59749ACE8}" destId="{DB514B9A-8B8D-46D1-91CC-838D702F8B83}" srcOrd="0" destOrd="0" presId="urn:microsoft.com/office/officeart/2005/8/layout/vList5"/>
    <dgm:cxn modelId="{062BCA59-CF0F-4B8B-800D-A48D93CBF65B}" type="presParOf" srcId="{DB514B9A-8B8D-46D1-91CC-838D702F8B83}" destId="{443F2382-8560-4321-B422-2CF81D0419D0}" srcOrd="0" destOrd="0" presId="urn:microsoft.com/office/officeart/2005/8/layout/vList5"/>
    <dgm:cxn modelId="{E56934D6-C4D6-4D95-AE81-E5A1D4159AB2}" type="presParOf" srcId="{DB514B9A-8B8D-46D1-91CC-838D702F8B83}" destId="{551EE43D-9B28-4293-9A03-004B08F16D2B}" srcOrd="1" destOrd="0" presId="urn:microsoft.com/office/officeart/2005/8/layout/vList5"/>
    <dgm:cxn modelId="{AF10003B-CC8C-4C6E-8425-45C549A99F6B}" type="presParOf" srcId="{27257079-0C22-4412-B289-BFF59749ACE8}" destId="{682C3535-8FA0-46A3-A0DF-D3FAF24A922C}" srcOrd="1" destOrd="0" presId="urn:microsoft.com/office/officeart/2005/8/layout/vList5"/>
    <dgm:cxn modelId="{EFC50DE6-9715-47EB-9267-55B31507A837}" type="presParOf" srcId="{27257079-0C22-4412-B289-BFF59749ACE8}" destId="{C0569358-32B6-4125-8F0D-79AECD95882B}" srcOrd="2" destOrd="0" presId="urn:microsoft.com/office/officeart/2005/8/layout/vList5"/>
    <dgm:cxn modelId="{A52BB0CD-349E-47D6-AC6E-AC9623E81946}" type="presParOf" srcId="{C0569358-32B6-4125-8F0D-79AECD95882B}" destId="{08CD0D83-A4D3-424B-BADC-2CA22E6C6634}" srcOrd="0" destOrd="0" presId="urn:microsoft.com/office/officeart/2005/8/layout/vList5"/>
    <dgm:cxn modelId="{82E262F1-EB48-42B9-AC80-66F948013954}" type="presParOf" srcId="{C0569358-32B6-4125-8F0D-79AECD95882B}" destId="{7FE91F41-5848-440A-9F35-B5AB7CBDB2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6030BC-BEC8-4C0A-902C-A0CC841936A8}" type="doc">
      <dgm:prSet loTypeId="urn:microsoft.com/office/officeart/2008/layout/RadialCluster" loCatId="relationship" qsTypeId="urn:microsoft.com/office/officeart/2005/8/quickstyle/simple1" qsCatId="simple" csTypeId="urn:microsoft.com/office/officeart/2005/8/colors/accent0_1" csCatId="mainScheme" phldr="1"/>
      <dgm:spPr/>
      <dgm:t>
        <a:bodyPr/>
        <a:lstStyle/>
        <a:p>
          <a:endParaRPr lang="es-SV"/>
        </a:p>
      </dgm:t>
    </dgm:pt>
    <dgm:pt modelId="{B4FA7F34-E3E3-4EBD-BBF6-C25DB22E1292}">
      <dgm:prSet phldrT="[Texto]"/>
      <dgm:spPr/>
      <dgm:t>
        <a:bodyPr/>
        <a:lstStyle/>
        <a:p>
          <a:r>
            <a:rPr lang="es-SV" dirty="0" smtClean="0"/>
            <a:t>Stakeholders</a:t>
          </a:r>
          <a:endParaRPr lang="es-SV" dirty="0"/>
        </a:p>
      </dgm:t>
    </dgm:pt>
    <dgm:pt modelId="{CE1395CA-D408-4A60-8717-817D8DE2550B}" type="parTrans" cxnId="{D9F71E42-F5E7-4603-8B55-4057AA7B3FE6}">
      <dgm:prSet/>
      <dgm:spPr/>
      <dgm:t>
        <a:bodyPr/>
        <a:lstStyle/>
        <a:p>
          <a:endParaRPr lang="es-SV"/>
        </a:p>
      </dgm:t>
    </dgm:pt>
    <dgm:pt modelId="{271F3CB6-1BC5-4904-9804-CEB62379278F}" type="sibTrans" cxnId="{D9F71E42-F5E7-4603-8B55-4057AA7B3FE6}">
      <dgm:prSet/>
      <dgm:spPr/>
      <dgm:t>
        <a:bodyPr/>
        <a:lstStyle/>
        <a:p>
          <a:endParaRPr lang="es-SV"/>
        </a:p>
      </dgm:t>
    </dgm:pt>
    <dgm:pt modelId="{753784FA-5B34-45E1-9538-631015275960}">
      <dgm:prSet phldrT="[Texto]"/>
      <dgm:spPr>
        <a:blipFill rotWithShape="0">
          <a:blip xmlns:r="http://schemas.openxmlformats.org/officeDocument/2006/relationships" r:embed="rId1"/>
          <a:stretch>
            <a:fillRect/>
          </a:stretch>
        </a:blipFill>
      </dgm:spPr>
      <dgm:t>
        <a:bodyPr/>
        <a:lstStyle/>
        <a:p>
          <a:endParaRPr lang="es-SV" dirty="0"/>
        </a:p>
      </dgm:t>
    </dgm:pt>
    <dgm:pt modelId="{FC0FFC09-1495-48EA-AB38-B0394E85D759}" type="parTrans" cxnId="{E311A197-0FD2-4C8A-BAD1-2F33FBE6B1C8}">
      <dgm:prSet/>
      <dgm:spPr/>
      <dgm:t>
        <a:bodyPr/>
        <a:lstStyle/>
        <a:p>
          <a:endParaRPr lang="es-SV"/>
        </a:p>
      </dgm:t>
    </dgm:pt>
    <dgm:pt modelId="{956340FB-8C5A-4061-8E54-FA856FACEC40}" type="sibTrans" cxnId="{E311A197-0FD2-4C8A-BAD1-2F33FBE6B1C8}">
      <dgm:prSet/>
      <dgm:spPr/>
      <dgm:t>
        <a:bodyPr/>
        <a:lstStyle/>
        <a:p>
          <a:endParaRPr lang="es-SV"/>
        </a:p>
      </dgm:t>
    </dgm:pt>
    <dgm:pt modelId="{6251DE2D-2416-425B-9E11-01224209A6B7}">
      <dgm:prSet phldrT="[Texto]"/>
      <dgm:spPr>
        <a:blipFill rotWithShape="0">
          <a:blip xmlns:r="http://schemas.openxmlformats.org/officeDocument/2006/relationships" r:embed="rId2"/>
          <a:stretch>
            <a:fillRect/>
          </a:stretch>
        </a:blipFill>
      </dgm:spPr>
      <dgm:t>
        <a:bodyPr/>
        <a:lstStyle/>
        <a:p>
          <a:endParaRPr lang="es-SV" dirty="0"/>
        </a:p>
      </dgm:t>
    </dgm:pt>
    <dgm:pt modelId="{CE29223C-07A7-43B8-A8DE-A6EE4E5DBDD1}" type="parTrans" cxnId="{429B770D-7DBE-4C76-ABFF-C8BAFA8E3072}">
      <dgm:prSet/>
      <dgm:spPr/>
      <dgm:t>
        <a:bodyPr/>
        <a:lstStyle/>
        <a:p>
          <a:endParaRPr lang="es-SV"/>
        </a:p>
      </dgm:t>
    </dgm:pt>
    <dgm:pt modelId="{562A69D4-A118-4C5E-9B2B-8247DB1CC49B}" type="sibTrans" cxnId="{429B770D-7DBE-4C76-ABFF-C8BAFA8E3072}">
      <dgm:prSet/>
      <dgm:spPr/>
      <dgm:t>
        <a:bodyPr/>
        <a:lstStyle/>
        <a:p>
          <a:endParaRPr lang="es-SV"/>
        </a:p>
      </dgm:t>
    </dgm:pt>
    <dgm:pt modelId="{D01E43B4-704C-4AF4-AFBC-3994E4B7951D}">
      <dgm:prSet phldrT="[Texto]"/>
      <dgm:spPr>
        <a:blipFill rotWithShape="0">
          <a:blip xmlns:r="http://schemas.openxmlformats.org/officeDocument/2006/relationships" r:embed="rId3"/>
          <a:stretch>
            <a:fillRect/>
          </a:stretch>
        </a:blipFill>
      </dgm:spPr>
      <dgm:t>
        <a:bodyPr/>
        <a:lstStyle/>
        <a:p>
          <a:endParaRPr lang="es-SV" dirty="0"/>
        </a:p>
      </dgm:t>
    </dgm:pt>
    <dgm:pt modelId="{91178173-64C7-4612-9012-0772A54AACD4}" type="parTrans" cxnId="{DC9685CF-1E1B-4D78-890B-5F5E05A29D39}">
      <dgm:prSet/>
      <dgm:spPr/>
      <dgm:t>
        <a:bodyPr/>
        <a:lstStyle/>
        <a:p>
          <a:endParaRPr lang="es-SV"/>
        </a:p>
      </dgm:t>
    </dgm:pt>
    <dgm:pt modelId="{2847688E-4744-468B-AE24-BD6C759EF353}" type="sibTrans" cxnId="{DC9685CF-1E1B-4D78-890B-5F5E05A29D39}">
      <dgm:prSet/>
      <dgm:spPr/>
      <dgm:t>
        <a:bodyPr/>
        <a:lstStyle/>
        <a:p>
          <a:endParaRPr lang="es-SV"/>
        </a:p>
      </dgm:t>
    </dgm:pt>
    <dgm:pt modelId="{D320FF3B-0C5B-4932-ABBF-EC6162906DF1}">
      <dgm:prSet phldrT="[Texto]"/>
      <dgm:spPr>
        <a:blipFill rotWithShape="0">
          <a:blip xmlns:r="http://schemas.openxmlformats.org/officeDocument/2006/relationships" r:embed="rId4"/>
          <a:stretch>
            <a:fillRect/>
          </a:stretch>
        </a:blipFill>
      </dgm:spPr>
      <dgm:t>
        <a:bodyPr/>
        <a:lstStyle/>
        <a:p>
          <a:endParaRPr lang="es-SV" dirty="0"/>
        </a:p>
      </dgm:t>
    </dgm:pt>
    <dgm:pt modelId="{3D28F93F-327E-47EA-8004-4178D0377ED5}" type="parTrans" cxnId="{230A0FC7-EB60-4C8F-A492-FA7C4F334EFC}">
      <dgm:prSet/>
      <dgm:spPr/>
      <dgm:t>
        <a:bodyPr/>
        <a:lstStyle/>
        <a:p>
          <a:endParaRPr lang="es-SV"/>
        </a:p>
      </dgm:t>
    </dgm:pt>
    <dgm:pt modelId="{A984E508-70E9-4C80-9517-721DDD9487C1}" type="sibTrans" cxnId="{230A0FC7-EB60-4C8F-A492-FA7C4F334EFC}">
      <dgm:prSet/>
      <dgm:spPr/>
      <dgm:t>
        <a:bodyPr/>
        <a:lstStyle/>
        <a:p>
          <a:endParaRPr lang="es-SV"/>
        </a:p>
      </dgm:t>
    </dgm:pt>
    <dgm:pt modelId="{CD00E08B-E7DD-45A4-ABD9-931629775F54}">
      <dgm:prSet/>
      <dgm:spPr>
        <a:blipFill rotWithShape="0">
          <a:blip xmlns:r="http://schemas.openxmlformats.org/officeDocument/2006/relationships" r:embed="rId5"/>
          <a:stretch>
            <a:fillRect/>
          </a:stretch>
        </a:blipFill>
      </dgm:spPr>
      <dgm:t>
        <a:bodyPr/>
        <a:lstStyle/>
        <a:p>
          <a:endParaRPr lang="es-SV"/>
        </a:p>
      </dgm:t>
    </dgm:pt>
    <dgm:pt modelId="{7B47D34F-CAFA-4DBC-8FED-030D1BBC92B3}" type="parTrans" cxnId="{435B73AA-747D-4FEB-A9E1-21C41B944720}">
      <dgm:prSet/>
      <dgm:spPr/>
      <dgm:t>
        <a:bodyPr/>
        <a:lstStyle/>
        <a:p>
          <a:endParaRPr lang="es-SV"/>
        </a:p>
      </dgm:t>
    </dgm:pt>
    <dgm:pt modelId="{4F528145-A20A-4133-907F-536AAF822E2F}" type="sibTrans" cxnId="{435B73AA-747D-4FEB-A9E1-21C41B944720}">
      <dgm:prSet/>
      <dgm:spPr/>
      <dgm:t>
        <a:bodyPr/>
        <a:lstStyle/>
        <a:p>
          <a:endParaRPr lang="es-SV"/>
        </a:p>
      </dgm:t>
    </dgm:pt>
    <dgm:pt modelId="{443A4CB4-05C9-4D0A-85D8-D81B7215AD0A}" type="pres">
      <dgm:prSet presAssocID="{9C6030BC-BEC8-4C0A-902C-A0CC841936A8}" presName="Name0" presStyleCnt="0">
        <dgm:presLayoutVars>
          <dgm:chMax val="1"/>
          <dgm:chPref val="1"/>
          <dgm:dir/>
          <dgm:animOne val="branch"/>
          <dgm:animLvl val="lvl"/>
        </dgm:presLayoutVars>
      </dgm:prSet>
      <dgm:spPr/>
      <dgm:t>
        <a:bodyPr/>
        <a:lstStyle/>
        <a:p>
          <a:endParaRPr lang="es-SV"/>
        </a:p>
      </dgm:t>
    </dgm:pt>
    <dgm:pt modelId="{2A28E9D1-2C0D-444B-8759-985697823C02}" type="pres">
      <dgm:prSet presAssocID="{B4FA7F34-E3E3-4EBD-BBF6-C25DB22E1292}" presName="singleCycle" presStyleCnt="0"/>
      <dgm:spPr/>
      <dgm:t>
        <a:bodyPr/>
        <a:lstStyle/>
        <a:p>
          <a:endParaRPr lang="es-SV"/>
        </a:p>
      </dgm:t>
    </dgm:pt>
    <dgm:pt modelId="{30062D30-E0E7-445E-B4D1-2F409394CFC7}" type="pres">
      <dgm:prSet presAssocID="{B4FA7F34-E3E3-4EBD-BBF6-C25DB22E1292}" presName="singleCenter" presStyleLbl="node1" presStyleIdx="0" presStyleCnt="6">
        <dgm:presLayoutVars>
          <dgm:chMax val="7"/>
          <dgm:chPref val="7"/>
        </dgm:presLayoutVars>
      </dgm:prSet>
      <dgm:spPr/>
      <dgm:t>
        <a:bodyPr/>
        <a:lstStyle/>
        <a:p>
          <a:endParaRPr lang="es-SV"/>
        </a:p>
      </dgm:t>
    </dgm:pt>
    <dgm:pt modelId="{97038327-2B01-4BCB-8A6D-A1E079E2805B}" type="pres">
      <dgm:prSet presAssocID="{FC0FFC09-1495-48EA-AB38-B0394E85D759}" presName="Name56" presStyleLbl="parChTrans1D2" presStyleIdx="0" presStyleCnt="5"/>
      <dgm:spPr/>
      <dgm:t>
        <a:bodyPr/>
        <a:lstStyle/>
        <a:p>
          <a:endParaRPr lang="es-SV"/>
        </a:p>
      </dgm:t>
    </dgm:pt>
    <dgm:pt modelId="{26E95C81-C940-4DDB-820C-DE12C7357CC4}" type="pres">
      <dgm:prSet presAssocID="{753784FA-5B34-45E1-9538-631015275960}" presName="text0" presStyleLbl="node1" presStyleIdx="1" presStyleCnt="6">
        <dgm:presLayoutVars>
          <dgm:bulletEnabled val="1"/>
        </dgm:presLayoutVars>
      </dgm:prSet>
      <dgm:spPr/>
      <dgm:t>
        <a:bodyPr/>
        <a:lstStyle/>
        <a:p>
          <a:endParaRPr lang="es-SV"/>
        </a:p>
      </dgm:t>
    </dgm:pt>
    <dgm:pt modelId="{5EC51D28-AFAC-4D07-9068-5542CC14B9C4}" type="pres">
      <dgm:prSet presAssocID="{CE29223C-07A7-43B8-A8DE-A6EE4E5DBDD1}" presName="Name56" presStyleLbl="parChTrans1D2" presStyleIdx="1" presStyleCnt="5"/>
      <dgm:spPr/>
      <dgm:t>
        <a:bodyPr/>
        <a:lstStyle/>
        <a:p>
          <a:endParaRPr lang="es-SV"/>
        </a:p>
      </dgm:t>
    </dgm:pt>
    <dgm:pt modelId="{0FE15DA7-6AC9-4DAC-AA69-AF126EA04494}" type="pres">
      <dgm:prSet presAssocID="{6251DE2D-2416-425B-9E11-01224209A6B7}" presName="text0" presStyleLbl="node1" presStyleIdx="2" presStyleCnt="6">
        <dgm:presLayoutVars>
          <dgm:bulletEnabled val="1"/>
        </dgm:presLayoutVars>
      </dgm:prSet>
      <dgm:spPr/>
      <dgm:t>
        <a:bodyPr/>
        <a:lstStyle/>
        <a:p>
          <a:endParaRPr lang="es-SV"/>
        </a:p>
      </dgm:t>
    </dgm:pt>
    <dgm:pt modelId="{9DDFDDCB-238E-4E7A-BDC7-6A1C6995DD8C}" type="pres">
      <dgm:prSet presAssocID="{91178173-64C7-4612-9012-0772A54AACD4}" presName="Name56" presStyleLbl="parChTrans1D2" presStyleIdx="2" presStyleCnt="5"/>
      <dgm:spPr/>
      <dgm:t>
        <a:bodyPr/>
        <a:lstStyle/>
        <a:p>
          <a:endParaRPr lang="es-SV"/>
        </a:p>
      </dgm:t>
    </dgm:pt>
    <dgm:pt modelId="{40E8B8F3-BAD1-44AB-9ED4-1163C334918D}" type="pres">
      <dgm:prSet presAssocID="{D01E43B4-704C-4AF4-AFBC-3994E4B7951D}" presName="text0" presStyleLbl="node1" presStyleIdx="3" presStyleCnt="6">
        <dgm:presLayoutVars>
          <dgm:bulletEnabled val="1"/>
        </dgm:presLayoutVars>
      </dgm:prSet>
      <dgm:spPr/>
      <dgm:t>
        <a:bodyPr/>
        <a:lstStyle/>
        <a:p>
          <a:endParaRPr lang="es-SV"/>
        </a:p>
      </dgm:t>
    </dgm:pt>
    <dgm:pt modelId="{2C5619A5-6722-478C-8423-67B519F694F2}" type="pres">
      <dgm:prSet presAssocID="{3D28F93F-327E-47EA-8004-4178D0377ED5}" presName="Name56" presStyleLbl="parChTrans1D2" presStyleIdx="3" presStyleCnt="5"/>
      <dgm:spPr/>
      <dgm:t>
        <a:bodyPr/>
        <a:lstStyle/>
        <a:p>
          <a:endParaRPr lang="es-SV"/>
        </a:p>
      </dgm:t>
    </dgm:pt>
    <dgm:pt modelId="{0C21102E-16ED-4994-838B-DBF0C445ACCD}" type="pres">
      <dgm:prSet presAssocID="{D320FF3B-0C5B-4932-ABBF-EC6162906DF1}" presName="text0" presStyleLbl="node1" presStyleIdx="4" presStyleCnt="6">
        <dgm:presLayoutVars>
          <dgm:bulletEnabled val="1"/>
        </dgm:presLayoutVars>
      </dgm:prSet>
      <dgm:spPr/>
      <dgm:t>
        <a:bodyPr/>
        <a:lstStyle/>
        <a:p>
          <a:endParaRPr lang="es-SV"/>
        </a:p>
      </dgm:t>
    </dgm:pt>
    <dgm:pt modelId="{467C8715-E468-455E-8C3E-28C484FCD417}" type="pres">
      <dgm:prSet presAssocID="{7B47D34F-CAFA-4DBC-8FED-030D1BBC92B3}" presName="Name56" presStyleLbl="parChTrans1D2" presStyleIdx="4" presStyleCnt="5"/>
      <dgm:spPr/>
      <dgm:t>
        <a:bodyPr/>
        <a:lstStyle/>
        <a:p>
          <a:endParaRPr lang="es-SV"/>
        </a:p>
      </dgm:t>
    </dgm:pt>
    <dgm:pt modelId="{81FADE3C-7309-4CD5-8947-283EAAB68A06}" type="pres">
      <dgm:prSet presAssocID="{CD00E08B-E7DD-45A4-ABD9-931629775F54}" presName="text0" presStyleLbl="node1" presStyleIdx="5" presStyleCnt="6">
        <dgm:presLayoutVars>
          <dgm:bulletEnabled val="1"/>
        </dgm:presLayoutVars>
      </dgm:prSet>
      <dgm:spPr/>
      <dgm:t>
        <a:bodyPr/>
        <a:lstStyle/>
        <a:p>
          <a:endParaRPr lang="es-SV"/>
        </a:p>
      </dgm:t>
    </dgm:pt>
  </dgm:ptLst>
  <dgm:cxnLst>
    <dgm:cxn modelId="{F6D3905A-C547-47D1-BD65-5960CC0D0C27}" type="presOf" srcId="{CD00E08B-E7DD-45A4-ABD9-931629775F54}" destId="{81FADE3C-7309-4CD5-8947-283EAAB68A06}" srcOrd="0" destOrd="0" presId="urn:microsoft.com/office/officeart/2008/layout/RadialCluster"/>
    <dgm:cxn modelId="{230A0FC7-EB60-4C8F-A492-FA7C4F334EFC}" srcId="{B4FA7F34-E3E3-4EBD-BBF6-C25DB22E1292}" destId="{D320FF3B-0C5B-4932-ABBF-EC6162906DF1}" srcOrd="3" destOrd="0" parTransId="{3D28F93F-327E-47EA-8004-4178D0377ED5}" sibTransId="{A984E508-70E9-4C80-9517-721DDD9487C1}"/>
    <dgm:cxn modelId="{429B770D-7DBE-4C76-ABFF-C8BAFA8E3072}" srcId="{B4FA7F34-E3E3-4EBD-BBF6-C25DB22E1292}" destId="{6251DE2D-2416-425B-9E11-01224209A6B7}" srcOrd="1" destOrd="0" parTransId="{CE29223C-07A7-43B8-A8DE-A6EE4E5DBDD1}" sibTransId="{562A69D4-A118-4C5E-9B2B-8247DB1CC49B}"/>
    <dgm:cxn modelId="{E311A197-0FD2-4C8A-BAD1-2F33FBE6B1C8}" srcId="{B4FA7F34-E3E3-4EBD-BBF6-C25DB22E1292}" destId="{753784FA-5B34-45E1-9538-631015275960}" srcOrd="0" destOrd="0" parTransId="{FC0FFC09-1495-48EA-AB38-B0394E85D759}" sibTransId="{956340FB-8C5A-4061-8E54-FA856FACEC40}"/>
    <dgm:cxn modelId="{9252296A-9908-490B-A5E8-0CF6703B35A8}" type="presOf" srcId="{FC0FFC09-1495-48EA-AB38-B0394E85D759}" destId="{97038327-2B01-4BCB-8A6D-A1E079E2805B}" srcOrd="0" destOrd="0" presId="urn:microsoft.com/office/officeart/2008/layout/RadialCluster"/>
    <dgm:cxn modelId="{435B73AA-747D-4FEB-A9E1-21C41B944720}" srcId="{B4FA7F34-E3E3-4EBD-BBF6-C25DB22E1292}" destId="{CD00E08B-E7DD-45A4-ABD9-931629775F54}" srcOrd="4" destOrd="0" parTransId="{7B47D34F-CAFA-4DBC-8FED-030D1BBC92B3}" sibTransId="{4F528145-A20A-4133-907F-536AAF822E2F}"/>
    <dgm:cxn modelId="{47E47D22-AA2F-4F45-AA0B-A00C3D4C9FAD}" type="presOf" srcId="{D320FF3B-0C5B-4932-ABBF-EC6162906DF1}" destId="{0C21102E-16ED-4994-838B-DBF0C445ACCD}" srcOrd="0" destOrd="0" presId="urn:microsoft.com/office/officeart/2008/layout/RadialCluster"/>
    <dgm:cxn modelId="{27AEC159-8578-430D-94E3-78FA1689FC6D}" type="presOf" srcId="{91178173-64C7-4612-9012-0772A54AACD4}" destId="{9DDFDDCB-238E-4E7A-BDC7-6A1C6995DD8C}" srcOrd="0" destOrd="0" presId="urn:microsoft.com/office/officeart/2008/layout/RadialCluster"/>
    <dgm:cxn modelId="{E2A905C0-70DD-49DF-9D81-6CD98A5E7B40}" type="presOf" srcId="{B4FA7F34-E3E3-4EBD-BBF6-C25DB22E1292}" destId="{30062D30-E0E7-445E-B4D1-2F409394CFC7}" srcOrd="0" destOrd="0" presId="urn:microsoft.com/office/officeart/2008/layout/RadialCluster"/>
    <dgm:cxn modelId="{DC9685CF-1E1B-4D78-890B-5F5E05A29D39}" srcId="{B4FA7F34-E3E3-4EBD-BBF6-C25DB22E1292}" destId="{D01E43B4-704C-4AF4-AFBC-3994E4B7951D}" srcOrd="2" destOrd="0" parTransId="{91178173-64C7-4612-9012-0772A54AACD4}" sibTransId="{2847688E-4744-468B-AE24-BD6C759EF353}"/>
    <dgm:cxn modelId="{022DF886-8CF8-4811-9605-81C9B2B5B0BA}" type="presOf" srcId="{6251DE2D-2416-425B-9E11-01224209A6B7}" destId="{0FE15DA7-6AC9-4DAC-AA69-AF126EA04494}" srcOrd="0" destOrd="0" presId="urn:microsoft.com/office/officeart/2008/layout/RadialCluster"/>
    <dgm:cxn modelId="{48845B29-7D74-407F-869B-29982DAD3267}" type="presOf" srcId="{3D28F93F-327E-47EA-8004-4178D0377ED5}" destId="{2C5619A5-6722-478C-8423-67B519F694F2}" srcOrd="0" destOrd="0" presId="urn:microsoft.com/office/officeart/2008/layout/RadialCluster"/>
    <dgm:cxn modelId="{6E05176F-1065-4FF3-9D7B-AF4DA8F7C742}" type="presOf" srcId="{753784FA-5B34-45E1-9538-631015275960}" destId="{26E95C81-C940-4DDB-820C-DE12C7357CC4}" srcOrd="0" destOrd="0" presId="urn:microsoft.com/office/officeart/2008/layout/RadialCluster"/>
    <dgm:cxn modelId="{72F2CAB1-9AB7-40EF-8772-F00C2DF6FA44}" type="presOf" srcId="{7B47D34F-CAFA-4DBC-8FED-030D1BBC92B3}" destId="{467C8715-E468-455E-8C3E-28C484FCD417}" srcOrd="0" destOrd="0" presId="urn:microsoft.com/office/officeart/2008/layout/RadialCluster"/>
    <dgm:cxn modelId="{D9F71E42-F5E7-4603-8B55-4057AA7B3FE6}" srcId="{9C6030BC-BEC8-4C0A-902C-A0CC841936A8}" destId="{B4FA7F34-E3E3-4EBD-BBF6-C25DB22E1292}" srcOrd="0" destOrd="0" parTransId="{CE1395CA-D408-4A60-8717-817D8DE2550B}" sibTransId="{271F3CB6-1BC5-4904-9804-CEB62379278F}"/>
    <dgm:cxn modelId="{404FD6FF-9249-420A-A450-E63BE4E48FE3}" type="presOf" srcId="{CE29223C-07A7-43B8-A8DE-A6EE4E5DBDD1}" destId="{5EC51D28-AFAC-4D07-9068-5542CC14B9C4}" srcOrd="0" destOrd="0" presId="urn:microsoft.com/office/officeart/2008/layout/RadialCluster"/>
    <dgm:cxn modelId="{CAFED262-191C-4EF9-8868-31019D4BBED6}" type="presOf" srcId="{9C6030BC-BEC8-4C0A-902C-A0CC841936A8}" destId="{443A4CB4-05C9-4D0A-85D8-D81B7215AD0A}" srcOrd="0" destOrd="0" presId="urn:microsoft.com/office/officeart/2008/layout/RadialCluster"/>
    <dgm:cxn modelId="{9E693C9C-7726-4F4F-AFFC-82A686B73483}" type="presOf" srcId="{D01E43B4-704C-4AF4-AFBC-3994E4B7951D}" destId="{40E8B8F3-BAD1-44AB-9ED4-1163C334918D}" srcOrd="0" destOrd="0" presId="urn:microsoft.com/office/officeart/2008/layout/RadialCluster"/>
    <dgm:cxn modelId="{C33D6EE2-9E1F-4C92-A7D5-59F2B4D1A6B9}" type="presParOf" srcId="{443A4CB4-05C9-4D0A-85D8-D81B7215AD0A}" destId="{2A28E9D1-2C0D-444B-8759-985697823C02}" srcOrd="0" destOrd="0" presId="urn:microsoft.com/office/officeart/2008/layout/RadialCluster"/>
    <dgm:cxn modelId="{9F196810-2C16-4F89-BD2F-A819E6D59BB1}" type="presParOf" srcId="{2A28E9D1-2C0D-444B-8759-985697823C02}" destId="{30062D30-E0E7-445E-B4D1-2F409394CFC7}" srcOrd="0" destOrd="0" presId="urn:microsoft.com/office/officeart/2008/layout/RadialCluster"/>
    <dgm:cxn modelId="{E66E430C-9917-4F09-8D9E-E6B619ACB728}" type="presParOf" srcId="{2A28E9D1-2C0D-444B-8759-985697823C02}" destId="{97038327-2B01-4BCB-8A6D-A1E079E2805B}" srcOrd="1" destOrd="0" presId="urn:microsoft.com/office/officeart/2008/layout/RadialCluster"/>
    <dgm:cxn modelId="{84174B7F-B034-4CEE-904A-1383A6867CA9}" type="presParOf" srcId="{2A28E9D1-2C0D-444B-8759-985697823C02}" destId="{26E95C81-C940-4DDB-820C-DE12C7357CC4}" srcOrd="2" destOrd="0" presId="urn:microsoft.com/office/officeart/2008/layout/RadialCluster"/>
    <dgm:cxn modelId="{E40C19C3-3D07-4898-B703-C02E7A932D01}" type="presParOf" srcId="{2A28E9D1-2C0D-444B-8759-985697823C02}" destId="{5EC51D28-AFAC-4D07-9068-5542CC14B9C4}" srcOrd="3" destOrd="0" presId="urn:microsoft.com/office/officeart/2008/layout/RadialCluster"/>
    <dgm:cxn modelId="{3ED6F7EB-AF83-4DA5-9606-E5D24DB52A69}" type="presParOf" srcId="{2A28E9D1-2C0D-444B-8759-985697823C02}" destId="{0FE15DA7-6AC9-4DAC-AA69-AF126EA04494}" srcOrd="4" destOrd="0" presId="urn:microsoft.com/office/officeart/2008/layout/RadialCluster"/>
    <dgm:cxn modelId="{0453AE96-3506-4F14-A085-405603F4F87B}" type="presParOf" srcId="{2A28E9D1-2C0D-444B-8759-985697823C02}" destId="{9DDFDDCB-238E-4E7A-BDC7-6A1C6995DD8C}" srcOrd="5" destOrd="0" presId="urn:microsoft.com/office/officeart/2008/layout/RadialCluster"/>
    <dgm:cxn modelId="{5DF09D1A-B819-4E15-AC29-6E0FEF00D2EA}" type="presParOf" srcId="{2A28E9D1-2C0D-444B-8759-985697823C02}" destId="{40E8B8F3-BAD1-44AB-9ED4-1163C334918D}" srcOrd="6" destOrd="0" presId="urn:microsoft.com/office/officeart/2008/layout/RadialCluster"/>
    <dgm:cxn modelId="{DC796E07-2807-4EA1-8F36-83B239AD2928}" type="presParOf" srcId="{2A28E9D1-2C0D-444B-8759-985697823C02}" destId="{2C5619A5-6722-478C-8423-67B519F694F2}" srcOrd="7" destOrd="0" presId="urn:microsoft.com/office/officeart/2008/layout/RadialCluster"/>
    <dgm:cxn modelId="{74984C7E-F9B3-46E9-BB6B-3F75D5CA6AC6}" type="presParOf" srcId="{2A28E9D1-2C0D-444B-8759-985697823C02}" destId="{0C21102E-16ED-4994-838B-DBF0C445ACCD}" srcOrd="8" destOrd="0" presId="urn:microsoft.com/office/officeart/2008/layout/RadialCluster"/>
    <dgm:cxn modelId="{63EA01A9-72C8-4344-A86D-BD35F27D2E91}" type="presParOf" srcId="{2A28E9D1-2C0D-444B-8759-985697823C02}" destId="{467C8715-E468-455E-8C3E-28C484FCD417}" srcOrd="9" destOrd="0" presId="urn:microsoft.com/office/officeart/2008/layout/RadialCluster"/>
    <dgm:cxn modelId="{78AB0F0F-FDB5-44A3-8201-08F389C242EF}" type="presParOf" srcId="{2A28E9D1-2C0D-444B-8759-985697823C02}" destId="{81FADE3C-7309-4CD5-8947-283EAAB68A06}"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A4E31-5263-40D7-B55E-C4F70D944814}" type="doc">
      <dgm:prSet loTypeId="urn:microsoft.com/office/officeart/2005/8/layout/hierarchy2" loCatId="hierarchy" qsTypeId="urn:microsoft.com/office/officeart/2005/8/quickstyle/3d2" qsCatId="3D" csTypeId="urn:microsoft.com/office/officeart/2005/8/colors/accent3_1" csCatId="accent3" phldr="1"/>
      <dgm:spPr/>
      <dgm:t>
        <a:bodyPr/>
        <a:lstStyle/>
        <a:p>
          <a:endParaRPr lang="es-SV"/>
        </a:p>
      </dgm:t>
    </dgm:pt>
    <dgm:pt modelId="{06A0DD75-E2FA-491B-98C9-93545C41AFCC}">
      <dgm:prSet phldrT="[Texto]"/>
      <dgm:spPr/>
      <dgm:t>
        <a:bodyPr/>
        <a:lstStyle/>
        <a:p>
          <a:r>
            <a:rPr lang="es-SV" dirty="0" smtClean="0"/>
            <a:t>Cátedra Ambiental  </a:t>
          </a:r>
          <a:endParaRPr lang="es-SV" dirty="0"/>
        </a:p>
      </dgm:t>
    </dgm:pt>
    <dgm:pt modelId="{AE5D1D79-2807-4B1D-BD35-95FE0F354474}" type="parTrans" cxnId="{7408DE45-6FC0-4B8F-AB04-31F92DA562D1}">
      <dgm:prSet/>
      <dgm:spPr/>
      <dgm:t>
        <a:bodyPr/>
        <a:lstStyle/>
        <a:p>
          <a:endParaRPr lang="es-SV"/>
        </a:p>
      </dgm:t>
    </dgm:pt>
    <dgm:pt modelId="{98CADFBD-7EB0-473F-A4C8-2705D0296F83}" type="sibTrans" cxnId="{7408DE45-6FC0-4B8F-AB04-31F92DA562D1}">
      <dgm:prSet/>
      <dgm:spPr/>
      <dgm:t>
        <a:bodyPr/>
        <a:lstStyle/>
        <a:p>
          <a:endParaRPr lang="es-SV"/>
        </a:p>
      </dgm:t>
    </dgm:pt>
    <dgm:pt modelId="{3AAFE8E8-4325-4954-835D-62DA20D45FE8}">
      <dgm:prSet phldrT="[Texto]"/>
      <dgm:spPr/>
      <dgm:t>
        <a:bodyPr/>
        <a:lstStyle/>
        <a:p>
          <a:r>
            <a:rPr lang="es-SV" dirty="0" smtClean="0"/>
            <a:t>Crear una cultura </a:t>
          </a:r>
          <a:endParaRPr lang="es-SV" dirty="0"/>
        </a:p>
      </dgm:t>
    </dgm:pt>
    <dgm:pt modelId="{6B4C49FE-78D2-4F6E-B27D-FF9D6BCF579A}" type="parTrans" cxnId="{ED5C9579-8C6F-463E-A622-EE057B26B115}">
      <dgm:prSet/>
      <dgm:spPr/>
      <dgm:t>
        <a:bodyPr/>
        <a:lstStyle/>
        <a:p>
          <a:endParaRPr lang="es-SV"/>
        </a:p>
      </dgm:t>
    </dgm:pt>
    <dgm:pt modelId="{38C5CD18-EB97-45D9-A032-70CC9439C249}" type="sibTrans" cxnId="{ED5C9579-8C6F-463E-A622-EE057B26B115}">
      <dgm:prSet/>
      <dgm:spPr/>
      <dgm:t>
        <a:bodyPr/>
        <a:lstStyle/>
        <a:p>
          <a:endParaRPr lang="es-SV"/>
        </a:p>
      </dgm:t>
    </dgm:pt>
    <dgm:pt modelId="{BD0B57FD-58BF-43CB-B3F3-1C4CE2E6655D}">
      <dgm:prSet phldrT="[Texto]"/>
      <dgm:spPr/>
      <dgm:t>
        <a:bodyPr/>
        <a:lstStyle/>
        <a:p>
          <a:r>
            <a:rPr lang="es-SV" dirty="0" smtClean="0"/>
            <a:t>Generación y divulgación de información ambiental</a:t>
          </a:r>
          <a:endParaRPr lang="es-SV" dirty="0"/>
        </a:p>
      </dgm:t>
    </dgm:pt>
    <dgm:pt modelId="{56144FC2-D69A-4956-AE30-F524F89E9191}" type="parTrans" cxnId="{752F2329-FB35-44D1-839E-97300436B7A0}">
      <dgm:prSet/>
      <dgm:spPr/>
      <dgm:t>
        <a:bodyPr/>
        <a:lstStyle/>
        <a:p>
          <a:endParaRPr lang="es-SV"/>
        </a:p>
      </dgm:t>
    </dgm:pt>
    <dgm:pt modelId="{CB4D37E1-D6D9-487F-A8CD-CED05A048CA4}" type="sibTrans" cxnId="{752F2329-FB35-44D1-839E-97300436B7A0}">
      <dgm:prSet/>
      <dgm:spPr/>
      <dgm:t>
        <a:bodyPr/>
        <a:lstStyle/>
        <a:p>
          <a:endParaRPr lang="es-SV"/>
        </a:p>
      </dgm:t>
    </dgm:pt>
    <dgm:pt modelId="{8809621D-DE57-44AE-A9B7-609CAEB6591D}">
      <dgm:prSet phldrT="[Texto]"/>
      <dgm:spPr/>
      <dgm:t>
        <a:bodyPr/>
        <a:lstStyle/>
        <a:p>
          <a:r>
            <a:rPr lang="es-SV" dirty="0" smtClean="0"/>
            <a:t>Propiciar la participación activa </a:t>
          </a:r>
          <a:endParaRPr lang="es-SV" dirty="0"/>
        </a:p>
      </dgm:t>
    </dgm:pt>
    <dgm:pt modelId="{C3A5913E-15AC-4923-BB2D-DB196CF85A87}" type="parTrans" cxnId="{703FEF44-63E2-43E7-8BFA-9CBF37C2262E}">
      <dgm:prSet/>
      <dgm:spPr/>
      <dgm:t>
        <a:bodyPr/>
        <a:lstStyle/>
        <a:p>
          <a:endParaRPr lang="es-SV"/>
        </a:p>
      </dgm:t>
    </dgm:pt>
    <dgm:pt modelId="{A4937A00-ED20-418A-9BBF-7D9105F890ED}" type="sibTrans" cxnId="{703FEF44-63E2-43E7-8BFA-9CBF37C2262E}">
      <dgm:prSet/>
      <dgm:spPr/>
      <dgm:t>
        <a:bodyPr/>
        <a:lstStyle/>
        <a:p>
          <a:endParaRPr lang="es-SV"/>
        </a:p>
      </dgm:t>
    </dgm:pt>
    <dgm:pt modelId="{EE9331D5-D627-4074-B7CB-5BA963EF55F9}">
      <dgm:prSet phldrT="[Texto]"/>
      <dgm:spPr/>
      <dgm:t>
        <a:bodyPr/>
        <a:lstStyle/>
        <a:p>
          <a:r>
            <a:rPr lang="es-SV" dirty="0" smtClean="0"/>
            <a:t>Desarrollo de actividades de proyección social de cátedra</a:t>
          </a:r>
          <a:endParaRPr lang="es-SV" dirty="0"/>
        </a:p>
      </dgm:t>
    </dgm:pt>
    <dgm:pt modelId="{E9D62B56-E33F-4904-9F9A-DD1A11378306}" type="parTrans" cxnId="{1CE6F1B8-48DF-4011-8E45-6B1ABCDDC433}">
      <dgm:prSet/>
      <dgm:spPr/>
      <dgm:t>
        <a:bodyPr/>
        <a:lstStyle/>
        <a:p>
          <a:endParaRPr lang="es-SV"/>
        </a:p>
      </dgm:t>
    </dgm:pt>
    <dgm:pt modelId="{6252E161-A80A-4EC0-A48F-74A682FBD7CC}" type="sibTrans" cxnId="{1CE6F1B8-48DF-4011-8E45-6B1ABCDDC433}">
      <dgm:prSet/>
      <dgm:spPr/>
      <dgm:t>
        <a:bodyPr/>
        <a:lstStyle/>
        <a:p>
          <a:endParaRPr lang="es-SV"/>
        </a:p>
      </dgm:t>
    </dgm:pt>
    <dgm:pt modelId="{8C748BAA-2DAC-48BF-BACF-9B0EF1575BFD}">
      <dgm:prSet/>
      <dgm:spPr/>
      <dgm:t>
        <a:bodyPr/>
        <a:lstStyle/>
        <a:p>
          <a:r>
            <a:rPr lang="es-SV" dirty="0" smtClean="0"/>
            <a:t>Desarrollar competencias</a:t>
          </a:r>
          <a:endParaRPr lang="es-SV" dirty="0"/>
        </a:p>
      </dgm:t>
    </dgm:pt>
    <dgm:pt modelId="{F45FA4A1-2FDE-40A7-950B-0726943EFBF5}" type="parTrans" cxnId="{D1913F79-5541-42F4-A184-EF5F3AF0D747}">
      <dgm:prSet/>
      <dgm:spPr/>
      <dgm:t>
        <a:bodyPr/>
        <a:lstStyle/>
        <a:p>
          <a:endParaRPr lang="es-SV"/>
        </a:p>
      </dgm:t>
    </dgm:pt>
    <dgm:pt modelId="{3BFE9F62-2703-4315-A698-4C764CD75954}" type="sibTrans" cxnId="{D1913F79-5541-42F4-A184-EF5F3AF0D747}">
      <dgm:prSet/>
      <dgm:spPr/>
      <dgm:t>
        <a:bodyPr/>
        <a:lstStyle/>
        <a:p>
          <a:endParaRPr lang="es-SV"/>
        </a:p>
      </dgm:t>
    </dgm:pt>
    <dgm:pt modelId="{EDE19F17-70D6-46CB-AB3B-AAE76473DEE2}">
      <dgm:prSet/>
      <dgm:spPr/>
      <dgm:t>
        <a:bodyPr/>
        <a:lstStyle/>
        <a:p>
          <a:r>
            <a:rPr lang="es-SV" dirty="0" smtClean="0"/>
            <a:t>Generar propuestas de solución</a:t>
          </a:r>
          <a:endParaRPr lang="es-SV" dirty="0"/>
        </a:p>
      </dgm:t>
    </dgm:pt>
    <dgm:pt modelId="{59A213B6-FF9E-46A2-84D8-D770CE7F361A}" type="parTrans" cxnId="{C78D8D9B-FF3D-4E64-80B3-48BAF011BA4D}">
      <dgm:prSet/>
      <dgm:spPr/>
      <dgm:t>
        <a:bodyPr/>
        <a:lstStyle/>
        <a:p>
          <a:endParaRPr lang="es-SV"/>
        </a:p>
      </dgm:t>
    </dgm:pt>
    <dgm:pt modelId="{705DCDA5-FD66-4BDE-BF2C-6D0168563BF8}" type="sibTrans" cxnId="{C78D8D9B-FF3D-4E64-80B3-48BAF011BA4D}">
      <dgm:prSet/>
      <dgm:spPr/>
      <dgm:t>
        <a:bodyPr/>
        <a:lstStyle/>
        <a:p>
          <a:endParaRPr lang="es-SV"/>
        </a:p>
      </dgm:t>
    </dgm:pt>
    <dgm:pt modelId="{0723BD14-BC9C-4965-A435-2D7325F20807}">
      <dgm:prSet/>
      <dgm:spPr/>
      <dgm:t>
        <a:bodyPr/>
        <a:lstStyle/>
        <a:p>
          <a:r>
            <a:rPr lang="es-SV" dirty="0" smtClean="0"/>
            <a:t>Capacitación</a:t>
          </a:r>
          <a:endParaRPr lang="es-SV" dirty="0"/>
        </a:p>
      </dgm:t>
    </dgm:pt>
    <dgm:pt modelId="{1ECC566B-6AE0-4E94-A579-230DF38BE148}" type="parTrans" cxnId="{48AAACEA-D81D-438C-AB61-0538968453EB}">
      <dgm:prSet/>
      <dgm:spPr/>
      <dgm:t>
        <a:bodyPr/>
        <a:lstStyle/>
        <a:p>
          <a:endParaRPr lang="es-SV"/>
        </a:p>
      </dgm:t>
    </dgm:pt>
    <dgm:pt modelId="{FBC0DB00-6B4D-4D26-B94C-55501BBB93C2}" type="sibTrans" cxnId="{48AAACEA-D81D-438C-AB61-0538968453EB}">
      <dgm:prSet/>
      <dgm:spPr/>
      <dgm:t>
        <a:bodyPr/>
        <a:lstStyle/>
        <a:p>
          <a:endParaRPr lang="es-SV"/>
        </a:p>
      </dgm:t>
    </dgm:pt>
    <dgm:pt modelId="{51BD1F83-92A2-4214-AE4C-98BB6769832B}">
      <dgm:prSet/>
      <dgm:spPr/>
      <dgm:t>
        <a:bodyPr/>
        <a:lstStyle/>
        <a:p>
          <a:r>
            <a:rPr lang="es-SV" dirty="0" smtClean="0"/>
            <a:t>Investigación</a:t>
          </a:r>
          <a:endParaRPr lang="es-SV" dirty="0"/>
        </a:p>
      </dgm:t>
    </dgm:pt>
    <dgm:pt modelId="{A04C55CE-FD27-4FEB-9385-9AB8668710D5}" type="parTrans" cxnId="{D30DCADF-92AC-494E-A72E-C08D1C7E25A0}">
      <dgm:prSet/>
      <dgm:spPr/>
      <dgm:t>
        <a:bodyPr/>
        <a:lstStyle/>
        <a:p>
          <a:endParaRPr lang="es-SV"/>
        </a:p>
      </dgm:t>
    </dgm:pt>
    <dgm:pt modelId="{5D9077CC-E6E6-46C3-8DBF-F0CEBD35A07A}" type="sibTrans" cxnId="{D30DCADF-92AC-494E-A72E-C08D1C7E25A0}">
      <dgm:prSet/>
      <dgm:spPr/>
      <dgm:t>
        <a:bodyPr/>
        <a:lstStyle/>
        <a:p>
          <a:endParaRPr lang="es-SV"/>
        </a:p>
      </dgm:t>
    </dgm:pt>
    <dgm:pt modelId="{829DC8B4-0EE3-46D3-AB4D-75D91C9449EE}">
      <dgm:prSet/>
      <dgm:spPr/>
      <dgm:t>
        <a:bodyPr/>
        <a:lstStyle/>
        <a:p>
          <a:r>
            <a:rPr lang="es-SV" dirty="0" smtClean="0"/>
            <a:t>Emprendedurismo amigable con el medio ambiente</a:t>
          </a:r>
          <a:endParaRPr lang="es-SV" dirty="0"/>
        </a:p>
      </dgm:t>
    </dgm:pt>
    <dgm:pt modelId="{62E516E8-28CB-49ED-A2F6-FFBE8BF64FA9}" type="parTrans" cxnId="{CAF67B6C-84DF-423A-A678-074AD6EB82C3}">
      <dgm:prSet/>
      <dgm:spPr/>
      <dgm:t>
        <a:bodyPr/>
        <a:lstStyle/>
        <a:p>
          <a:endParaRPr lang="es-SV"/>
        </a:p>
      </dgm:t>
    </dgm:pt>
    <dgm:pt modelId="{FD247F85-B5A1-4B3F-912F-13CEF0F6269F}" type="sibTrans" cxnId="{CAF67B6C-84DF-423A-A678-074AD6EB82C3}">
      <dgm:prSet/>
      <dgm:spPr/>
      <dgm:t>
        <a:bodyPr/>
        <a:lstStyle/>
        <a:p>
          <a:endParaRPr lang="es-SV"/>
        </a:p>
      </dgm:t>
    </dgm:pt>
    <dgm:pt modelId="{0F202CBE-F045-4A77-A22B-482119B0CECB}" type="pres">
      <dgm:prSet presAssocID="{86DA4E31-5263-40D7-B55E-C4F70D944814}" presName="diagram" presStyleCnt="0">
        <dgm:presLayoutVars>
          <dgm:chPref val="1"/>
          <dgm:dir/>
          <dgm:animOne val="branch"/>
          <dgm:animLvl val="lvl"/>
          <dgm:resizeHandles val="exact"/>
        </dgm:presLayoutVars>
      </dgm:prSet>
      <dgm:spPr/>
      <dgm:t>
        <a:bodyPr/>
        <a:lstStyle/>
        <a:p>
          <a:endParaRPr lang="es-SV"/>
        </a:p>
      </dgm:t>
    </dgm:pt>
    <dgm:pt modelId="{DF60F27D-C38A-4E0B-9329-1CFFDC1876BB}" type="pres">
      <dgm:prSet presAssocID="{06A0DD75-E2FA-491B-98C9-93545C41AFCC}" presName="root1" presStyleCnt="0"/>
      <dgm:spPr/>
      <dgm:t>
        <a:bodyPr/>
        <a:lstStyle/>
        <a:p>
          <a:endParaRPr lang="es-SV"/>
        </a:p>
      </dgm:t>
    </dgm:pt>
    <dgm:pt modelId="{1BB238A7-6E3D-4035-A569-2EF036E0F982}" type="pres">
      <dgm:prSet presAssocID="{06A0DD75-E2FA-491B-98C9-93545C41AFCC}" presName="LevelOneTextNode" presStyleLbl="node0" presStyleIdx="0" presStyleCnt="1">
        <dgm:presLayoutVars>
          <dgm:chPref val="3"/>
        </dgm:presLayoutVars>
      </dgm:prSet>
      <dgm:spPr/>
      <dgm:t>
        <a:bodyPr/>
        <a:lstStyle/>
        <a:p>
          <a:endParaRPr lang="es-SV"/>
        </a:p>
      </dgm:t>
    </dgm:pt>
    <dgm:pt modelId="{A673561A-A182-4816-BE35-BECE40F531E9}" type="pres">
      <dgm:prSet presAssocID="{06A0DD75-E2FA-491B-98C9-93545C41AFCC}" presName="level2hierChild" presStyleCnt="0"/>
      <dgm:spPr/>
      <dgm:t>
        <a:bodyPr/>
        <a:lstStyle/>
        <a:p>
          <a:endParaRPr lang="es-SV"/>
        </a:p>
      </dgm:t>
    </dgm:pt>
    <dgm:pt modelId="{1A23BA17-797C-477A-BE18-FBE74BDE97C6}" type="pres">
      <dgm:prSet presAssocID="{6B4C49FE-78D2-4F6E-B27D-FF9D6BCF579A}" presName="conn2-1" presStyleLbl="parChTrans1D2" presStyleIdx="0" presStyleCnt="4"/>
      <dgm:spPr/>
      <dgm:t>
        <a:bodyPr/>
        <a:lstStyle/>
        <a:p>
          <a:endParaRPr lang="es-SV"/>
        </a:p>
      </dgm:t>
    </dgm:pt>
    <dgm:pt modelId="{E3443292-88A0-4E8C-8A83-C6614EE5DB3A}" type="pres">
      <dgm:prSet presAssocID="{6B4C49FE-78D2-4F6E-B27D-FF9D6BCF579A}" presName="connTx" presStyleLbl="parChTrans1D2" presStyleIdx="0" presStyleCnt="4"/>
      <dgm:spPr/>
      <dgm:t>
        <a:bodyPr/>
        <a:lstStyle/>
        <a:p>
          <a:endParaRPr lang="es-SV"/>
        </a:p>
      </dgm:t>
    </dgm:pt>
    <dgm:pt modelId="{5C51E385-2B07-4E04-9B48-56F8A3844080}" type="pres">
      <dgm:prSet presAssocID="{3AAFE8E8-4325-4954-835D-62DA20D45FE8}" presName="root2" presStyleCnt="0"/>
      <dgm:spPr/>
      <dgm:t>
        <a:bodyPr/>
        <a:lstStyle/>
        <a:p>
          <a:endParaRPr lang="es-SV"/>
        </a:p>
      </dgm:t>
    </dgm:pt>
    <dgm:pt modelId="{ECE27DFD-D043-49A5-B593-246DAC96831D}" type="pres">
      <dgm:prSet presAssocID="{3AAFE8E8-4325-4954-835D-62DA20D45FE8}" presName="LevelTwoTextNode" presStyleLbl="node2" presStyleIdx="0" presStyleCnt="4">
        <dgm:presLayoutVars>
          <dgm:chPref val="3"/>
        </dgm:presLayoutVars>
      </dgm:prSet>
      <dgm:spPr/>
      <dgm:t>
        <a:bodyPr/>
        <a:lstStyle/>
        <a:p>
          <a:endParaRPr lang="es-SV"/>
        </a:p>
      </dgm:t>
    </dgm:pt>
    <dgm:pt modelId="{1F4244AD-3CCF-4BEC-BD03-6BBAEB94973E}" type="pres">
      <dgm:prSet presAssocID="{3AAFE8E8-4325-4954-835D-62DA20D45FE8}" presName="level3hierChild" presStyleCnt="0"/>
      <dgm:spPr/>
      <dgm:t>
        <a:bodyPr/>
        <a:lstStyle/>
        <a:p>
          <a:endParaRPr lang="es-SV"/>
        </a:p>
      </dgm:t>
    </dgm:pt>
    <dgm:pt modelId="{ACB1EBFD-8651-4B64-8918-2A9924155B5C}" type="pres">
      <dgm:prSet presAssocID="{56144FC2-D69A-4956-AE30-F524F89E9191}" presName="conn2-1" presStyleLbl="parChTrans1D3" presStyleIdx="0" presStyleCnt="5"/>
      <dgm:spPr/>
      <dgm:t>
        <a:bodyPr/>
        <a:lstStyle/>
        <a:p>
          <a:endParaRPr lang="es-SV"/>
        </a:p>
      </dgm:t>
    </dgm:pt>
    <dgm:pt modelId="{D844C791-6DDC-4AE5-8B0F-ACBC75767E8E}" type="pres">
      <dgm:prSet presAssocID="{56144FC2-D69A-4956-AE30-F524F89E9191}" presName="connTx" presStyleLbl="parChTrans1D3" presStyleIdx="0" presStyleCnt="5"/>
      <dgm:spPr/>
      <dgm:t>
        <a:bodyPr/>
        <a:lstStyle/>
        <a:p>
          <a:endParaRPr lang="es-SV"/>
        </a:p>
      </dgm:t>
    </dgm:pt>
    <dgm:pt modelId="{7691954A-0388-4BAA-9E23-4E3F6B72AC5E}" type="pres">
      <dgm:prSet presAssocID="{BD0B57FD-58BF-43CB-B3F3-1C4CE2E6655D}" presName="root2" presStyleCnt="0"/>
      <dgm:spPr/>
      <dgm:t>
        <a:bodyPr/>
        <a:lstStyle/>
        <a:p>
          <a:endParaRPr lang="es-SV"/>
        </a:p>
      </dgm:t>
    </dgm:pt>
    <dgm:pt modelId="{223941E7-A28B-4FF9-8BB6-B81EC305FF23}" type="pres">
      <dgm:prSet presAssocID="{BD0B57FD-58BF-43CB-B3F3-1C4CE2E6655D}" presName="LevelTwoTextNode" presStyleLbl="node3" presStyleIdx="0" presStyleCnt="5">
        <dgm:presLayoutVars>
          <dgm:chPref val="3"/>
        </dgm:presLayoutVars>
      </dgm:prSet>
      <dgm:spPr/>
      <dgm:t>
        <a:bodyPr/>
        <a:lstStyle/>
        <a:p>
          <a:endParaRPr lang="es-SV"/>
        </a:p>
      </dgm:t>
    </dgm:pt>
    <dgm:pt modelId="{544C3646-9D32-435C-902D-56B484C968CE}" type="pres">
      <dgm:prSet presAssocID="{BD0B57FD-58BF-43CB-B3F3-1C4CE2E6655D}" presName="level3hierChild" presStyleCnt="0"/>
      <dgm:spPr/>
      <dgm:t>
        <a:bodyPr/>
        <a:lstStyle/>
        <a:p>
          <a:endParaRPr lang="es-SV"/>
        </a:p>
      </dgm:t>
    </dgm:pt>
    <dgm:pt modelId="{A9382BF3-CCEE-49AE-AB3D-2164C00FE08A}" type="pres">
      <dgm:prSet presAssocID="{C3A5913E-15AC-4923-BB2D-DB196CF85A87}" presName="conn2-1" presStyleLbl="parChTrans1D2" presStyleIdx="1" presStyleCnt="4"/>
      <dgm:spPr/>
      <dgm:t>
        <a:bodyPr/>
        <a:lstStyle/>
        <a:p>
          <a:endParaRPr lang="es-SV"/>
        </a:p>
      </dgm:t>
    </dgm:pt>
    <dgm:pt modelId="{E9FF24C8-508E-4E06-B5A9-0A350EBB01FE}" type="pres">
      <dgm:prSet presAssocID="{C3A5913E-15AC-4923-BB2D-DB196CF85A87}" presName="connTx" presStyleLbl="parChTrans1D2" presStyleIdx="1" presStyleCnt="4"/>
      <dgm:spPr/>
      <dgm:t>
        <a:bodyPr/>
        <a:lstStyle/>
        <a:p>
          <a:endParaRPr lang="es-SV"/>
        </a:p>
      </dgm:t>
    </dgm:pt>
    <dgm:pt modelId="{1F8E1357-D2B4-4915-85BA-25A366BB36E6}" type="pres">
      <dgm:prSet presAssocID="{8809621D-DE57-44AE-A9B7-609CAEB6591D}" presName="root2" presStyleCnt="0"/>
      <dgm:spPr/>
      <dgm:t>
        <a:bodyPr/>
        <a:lstStyle/>
        <a:p>
          <a:endParaRPr lang="es-SV"/>
        </a:p>
      </dgm:t>
    </dgm:pt>
    <dgm:pt modelId="{2D88622A-4431-4EBB-9B52-FDB73970E5D7}" type="pres">
      <dgm:prSet presAssocID="{8809621D-DE57-44AE-A9B7-609CAEB6591D}" presName="LevelTwoTextNode" presStyleLbl="node2" presStyleIdx="1" presStyleCnt="4">
        <dgm:presLayoutVars>
          <dgm:chPref val="3"/>
        </dgm:presLayoutVars>
      </dgm:prSet>
      <dgm:spPr/>
      <dgm:t>
        <a:bodyPr/>
        <a:lstStyle/>
        <a:p>
          <a:endParaRPr lang="es-SV"/>
        </a:p>
      </dgm:t>
    </dgm:pt>
    <dgm:pt modelId="{24E58423-9446-44C4-A271-6BB8000BEC5E}" type="pres">
      <dgm:prSet presAssocID="{8809621D-DE57-44AE-A9B7-609CAEB6591D}" presName="level3hierChild" presStyleCnt="0"/>
      <dgm:spPr/>
      <dgm:t>
        <a:bodyPr/>
        <a:lstStyle/>
        <a:p>
          <a:endParaRPr lang="es-SV"/>
        </a:p>
      </dgm:t>
    </dgm:pt>
    <dgm:pt modelId="{047179A6-F311-48D6-88E2-C4F3B14A5060}" type="pres">
      <dgm:prSet presAssocID="{E9D62B56-E33F-4904-9F9A-DD1A11378306}" presName="conn2-1" presStyleLbl="parChTrans1D3" presStyleIdx="1" presStyleCnt="5"/>
      <dgm:spPr/>
      <dgm:t>
        <a:bodyPr/>
        <a:lstStyle/>
        <a:p>
          <a:endParaRPr lang="es-SV"/>
        </a:p>
      </dgm:t>
    </dgm:pt>
    <dgm:pt modelId="{29B73DA8-3D42-454F-87F1-3031224F345D}" type="pres">
      <dgm:prSet presAssocID="{E9D62B56-E33F-4904-9F9A-DD1A11378306}" presName="connTx" presStyleLbl="parChTrans1D3" presStyleIdx="1" presStyleCnt="5"/>
      <dgm:spPr/>
      <dgm:t>
        <a:bodyPr/>
        <a:lstStyle/>
        <a:p>
          <a:endParaRPr lang="es-SV"/>
        </a:p>
      </dgm:t>
    </dgm:pt>
    <dgm:pt modelId="{735BD67B-577C-44A1-922A-E1BEFD471C8B}" type="pres">
      <dgm:prSet presAssocID="{EE9331D5-D627-4074-B7CB-5BA963EF55F9}" presName="root2" presStyleCnt="0"/>
      <dgm:spPr/>
      <dgm:t>
        <a:bodyPr/>
        <a:lstStyle/>
        <a:p>
          <a:endParaRPr lang="es-SV"/>
        </a:p>
      </dgm:t>
    </dgm:pt>
    <dgm:pt modelId="{933FFC66-9E97-4829-A096-7C26E03EBA14}" type="pres">
      <dgm:prSet presAssocID="{EE9331D5-D627-4074-B7CB-5BA963EF55F9}" presName="LevelTwoTextNode" presStyleLbl="node3" presStyleIdx="1" presStyleCnt="5">
        <dgm:presLayoutVars>
          <dgm:chPref val="3"/>
        </dgm:presLayoutVars>
      </dgm:prSet>
      <dgm:spPr/>
      <dgm:t>
        <a:bodyPr/>
        <a:lstStyle/>
        <a:p>
          <a:endParaRPr lang="es-SV"/>
        </a:p>
      </dgm:t>
    </dgm:pt>
    <dgm:pt modelId="{503A1C0A-440D-4687-90B0-3740AD8BE044}" type="pres">
      <dgm:prSet presAssocID="{EE9331D5-D627-4074-B7CB-5BA963EF55F9}" presName="level3hierChild" presStyleCnt="0"/>
      <dgm:spPr/>
      <dgm:t>
        <a:bodyPr/>
        <a:lstStyle/>
        <a:p>
          <a:endParaRPr lang="es-SV"/>
        </a:p>
      </dgm:t>
    </dgm:pt>
    <dgm:pt modelId="{15D0E2C1-8E88-4CF2-991D-F5D053710B3A}" type="pres">
      <dgm:prSet presAssocID="{F45FA4A1-2FDE-40A7-950B-0726943EFBF5}" presName="conn2-1" presStyleLbl="parChTrans1D2" presStyleIdx="2" presStyleCnt="4"/>
      <dgm:spPr/>
      <dgm:t>
        <a:bodyPr/>
        <a:lstStyle/>
        <a:p>
          <a:endParaRPr lang="es-SV"/>
        </a:p>
      </dgm:t>
    </dgm:pt>
    <dgm:pt modelId="{7076E437-1F92-46E5-BDE1-38A35A79D04F}" type="pres">
      <dgm:prSet presAssocID="{F45FA4A1-2FDE-40A7-950B-0726943EFBF5}" presName="connTx" presStyleLbl="parChTrans1D2" presStyleIdx="2" presStyleCnt="4"/>
      <dgm:spPr/>
      <dgm:t>
        <a:bodyPr/>
        <a:lstStyle/>
        <a:p>
          <a:endParaRPr lang="es-SV"/>
        </a:p>
      </dgm:t>
    </dgm:pt>
    <dgm:pt modelId="{5ACC18EB-35B5-4FD2-B71A-F309FFAF92D9}" type="pres">
      <dgm:prSet presAssocID="{8C748BAA-2DAC-48BF-BACF-9B0EF1575BFD}" presName="root2" presStyleCnt="0"/>
      <dgm:spPr/>
      <dgm:t>
        <a:bodyPr/>
        <a:lstStyle/>
        <a:p>
          <a:endParaRPr lang="es-SV"/>
        </a:p>
      </dgm:t>
    </dgm:pt>
    <dgm:pt modelId="{4D318A11-F8A7-40CA-B83E-7C073A75654A}" type="pres">
      <dgm:prSet presAssocID="{8C748BAA-2DAC-48BF-BACF-9B0EF1575BFD}" presName="LevelTwoTextNode" presStyleLbl="node2" presStyleIdx="2" presStyleCnt="4">
        <dgm:presLayoutVars>
          <dgm:chPref val="3"/>
        </dgm:presLayoutVars>
      </dgm:prSet>
      <dgm:spPr/>
      <dgm:t>
        <a:bodyPr/>
        <a:lstStyle/>
        <a:p>
          <a:endParaRPr lang="es-SV"/>
        </a:p>
      </dgm:t>
    </dgm:pt>
    <dgm:pt modelId="{8F8597A3-4764-4386-A0D3-B0E7BB39E9D1}" type="pres">
      <dgm:prSet presAssocID="{8C748BAA-2DAC-48BF-BACF-9B0EF1575BFD}" presName="level3hierChild" presStyleCnt="0"/>
      <dgm:spPr/>
      <dgm:t>
        <a:bodyPr/>
        <a:lstStyle/>
        <a:p>
          <a:endParaRPr lang="es-SV"/>
        </a:p>
      </dgm:t>
    </dgm:pt>
    <dgm:pt modelId="{891E69F0-A1F7-42A1-A84C-5DC078BB7525}" type="pres">
      <dgm:prSet presAssocID="{1ECC566B-6AE0-4E94-A579-230DF38BE148}" presName="conn2-1" presStyleLbl="parChTrans1D3" presStyleIdx="2" presStyleCnt="5"/>
      <dgm:spPr/>
      <dgm:t>
        <a:bodyPr/>
        <a:lstStyle/>
        <a:p>
          <a:endParaRPr lang="es-SV"/>
        </a:p>
      </dgm:t>
    </dgm:pt>
    <dgm:pt modelId="{93BC9AF3-6B64-4176-A289-81F99BF851EB}" type="pres">
      <dgm:prSet presAssocID="{1ECC566B-6AE0-4E94-A579-230DF38BE148}" presName="connTx" presStyleLbl="parChTrans1D3" presStyleIdx="2" presStyleCnt="5"/>
      <dgm:spPr/>
      <dgm:t>
        <a:bodyPr/>
        <a:lstStyle/>
        <a:p>
          <a:endParaRPr lang="es-SV"/>
        </a:p>
      </dgm:t>
    </dgm:pt>
    <dgm:pt modelId="{098FD304-1926-4803-B2A4-CFBE72DFF88C}" type="pres">
      <dgm:prSet presAssocID="{0723BD14-BC9C-4965-A435-2D7325F20807}" presName="root2" presStyleCnt="0"/>
      <dgm:spPr/>
      <dgm:t>
        <a:bodyPr/>
        <a:lstStyle/>
        <a:p>
          <a:endParaRPr lang="es-SV"/>
        </a:p>
      </dgm:t>
    </dgm:pt>
    <dgm:pt modelId="{0E6840CC-8198-4DDC-B8E2-F6E4AD00F89B}" type="pres">
      <dgm:prSet presAssocID="{0723BD14-BC9C-4965-A435-2D7325F20807}" presName="LevelTwoTextNode" presStyleLbl="node3" presStyleIdx="2" presStyleCnt="5">
        <dgm:presLayoutVars>
          <dgm:chPref val="3"/>
        </dgm:presLayoutVars>
      </dgm:prSet>
      <dgm:spPr/>
      <dgm:t>
        <a:bodyPr/>
        <a:lstStyle/>
        <a:p>
          <a:endParaRPr lang="es-SV"/>
        </a:p>
      </dgm:t>
    </dgm:pt>
    <dgm:pt modelId="{17ACEBF0-5877-46DB-9E4F-96CB6559451F}" type="pres">
      <dgm:prSet presAssocID="{0723BD14-BC9C-4965-A435-2D7325F20807}" presName="level3hierChild" presStyleCnt="0"/>
      <dgm:spPr/>
      <dgm:t>
        <a:bodyPr/>
        <a:lstStyle/>
        <a:p>
          <a:endParaRPr lang="es-SV"/>
        </a:p>
      </dgm:t>
    </dgm:pt>
    <dgm:pt modelId="{CAF4CEA4-8F64-43C4-ADEB-BAD7AFB944A5}" type="pres">
      <dgm:prSet presAssocID="{59A213B6-FF9E-46A2-84D8-D770CE7F361A}" presName="conn2-1" presStyleLbl="parChTrans1D2" presStyleIdx="3" presStyleCnt="4"/>
      <dgm:spPr/>
      <dgm:t>
        <a:bodyPr/>
        <a:lstStyle/>
        <a:p>
          <a:endParaRPr lang="es-SV"/>
        </a:p>
      </dgm:t>
    </dgm:pt>
    <dgm:pt modelId="{7F77A363-2DA6-4C55-A791-D3F273FF3396}" type="pres">
      <dgm:prSet presAssocID="{59A213B6-FF9E-46A2-84D8-D770CE7F361A}" presName="connTx" presStyleLbl="parChTrans1D2" presStyleIdx="3" presStyleCnt="4"/>
      <dgm:spPr/>
      <dgm:t>
        <a:bodyPr/>
        <a:lstStyle/>
        <a:p>
          <a:endParaRPr lang="es-SV"/>
        </a:p>
      </dgm:t>
    </dgm:pt>
    <dgm:pt modelId="{3203DB3A-8635-4669-B8DC-99E5416C36F7}" type="pres">
      <dgm:prSet presAssocID="{EDE19F17-70D6-46CB-AB3B-AAE76473DEE2}" presName="root2" presStyleCnt="0"/>
      <dgm:spPr/>
      <dgm:t>
        <a:bodyPr/>
        <a:lstStyle/>
        <a:p>
          <a:endParaRPr lang="es-SV"/>
        </a:p>
      </dgm:t>
    </dgm:pt>
    <dgm:pt modelId="{0FCC2EE0-CDC0-4366-88BA-DBF7AD1D7E6C}" type="pres">
      <dgm:prSet presAssocID="{EDE19F17-70D6-46CB-AB3B-AAE76473DEE2}" presName="LevelTwoTextNode" presStyleLbl="node2" presStyleIdx="3" presStyleCnt="4">
        <dgm:presLayoutVars>
          <dgm:chPref val="3"/>
        </dgm:presLayoutVars>
      </dgm:prSet>
      <dgm:spPr/>
      <dgm:t>
        <a:bodyPr/>
        <a:lstStyle/>
        <a:p>
          <a:endParaRPr lang="es-SV"/>
        </a:p>
      </dgm:t>
    </dgm:pt>
    <dgm:pt modelId="{F15C7740-A567-47F9-B343-289CBD4AE002}" type="pres">
      <dgm:prSet presAssocID="{EDE19F17-70D6-46CB-AB3B-AAE76473DEE2}" presName="level3hierChild" presStyleCnt="0"/>
      <dgm:spPr/>
      <dgm:t>
        <a:bodyPr/>
        <a:lstStyle/>
        <a:p>
          <a:endParaRPr lang="es-SV"/>
        </a:p>
      </dgm:t>
    </dgm:pt>
    <dgm:pt modelId="{ED21F8A2-C01B-4C08-8830-BB40A6C0B601}" type="pres">
      <dgm:prSet presAssocID="{A04C55CE-FD27-4FEB-9385-9AB8668710D5}" presName="conn2-1" presStyleLbl="parChTrans1D3" presStyleIdx="3" presStyleCnt="5"/>
      <dgm:spPr/>
      <dgm:t>
        <a:bodyPr/>
        <a:lstStyle/>
        <a:p>
          <a:endParaRPr lang="es-SV"/>
        </a:p>
      </dgm:t>
    </dgm:pt>
    <dgm:pt modelId="{47A70347-97B6-4CF5-8240-D2D3B6CE62D2}" type="pres">
      <dgm:prSet presAssocID="{A04C55CE-FD27-4FEB-9385-9AB8668710D5}" presName="connTx" presStyleLbl="parChTrans1D3" presStyleIdx="3" presStyleCnt="5"/>
      <dgm:spPr/>
      <dgm:t>
        <a:bodyPr/>
        <a:lstStyle/>
        <a:p>
          <a:endParaRPr lang="es-SV"/>
        </a:p>
      </dgm:t>
    </dgm:pt>
    <dgm:pt modelId="{54FB9826-4B95-4718-B25A-9FCBB14CCEB7}" type="pres">
      <dgm:prSet presAssocID="{51BD1F83-92A2-4214-AE4C-98BB6769832B}" presName="root2" presStyleCnt="0"/>
      <dgm:spPr/>
      <dgm:t>
        <a:bodyPr/>
        <a:lstStyle/>
        <a:p>
          <a:endParaRPr lang="es-SV"/>
        </a:p>
      </dgm:t>
    </dgm:pt>
    <dgm:pt modelId="{A5ADF5C5-F697-4294-9D0E-DEB325B1D3C2}" type="pres">
      <dgm:prSet presAssocID="{51BD1F83-92A2-4214-AE4C-98BB6769832B}" presName="LevelTwoTextNode" presStyleLbl="node3" presStyleIdx="3" presStyleCnt="5">
        <dgm:presLayoutVars>
          <dgm:chPref val="3"/>
        </dgm:presLayoutVars>
      </dgm:prSet>
      <dgm:spPr/>
      <dgm:t>
        <a:bodyPr/>
        <a:lstStyle/>
        <a:p>
          <a:endParaRPr lang="es-SV"/>
        </a:p>
      </dgm:t>
    </dgm:pt>
    <dgm:pt modelId="{6DAE0AE7-069B-474A-BE3D-D1D94F149570}" type="pres">
      <dgm:prSet presAssocID="{51BD1F83-92A2-4214-AE4C-98BB6769832B}" presName="level3hierChild" presStyleCnt="0"/>
      <dgm:spPr/>
      <dgm:t>
        <a:bodyPr/>
        <a:lstStyle/>
        <a:p>
          <a:endParaRPr lang="es-SV"/>
        </a:p>
      </dgm:t>
    </dgm:pt>
    <dgm:pt modelId="{D53C70F6-AA2A-47F6-97BD-92898F0AA6D3}" type="pres">
      <dgm:prSet presAssocID="{62E516E8-28CB-49ED-A2F6-FFBE8BF64FA9}" presName="conn2-1" presStyleLbl="parChTrans1D3" presStyleIdx="4" presStyleCnt="5"/>
      <dgm:spPr/>
      <dgm:t>
        <a:bodyPr/>
        <a:lstStyle/>
        <a:p>
          <a:endParaRPr lang="es-SV"/>
        </a:p>
      </dgm:t>
    </dgm:pt>
    <dgm:pt modelId="{BED63492-E6D9-4B97-AFAA-1210587B427E}" type="pres">
      <dgm:prSet presAssocID="{62E516E8-28CB-49ED-A2F6-FFBE8BF64FA9}" presName="connTx" presStyleLbl="parChTrans1D3" presStyleIdx="4" presStyleCnt="5"/>
      <dgm:spPr/>
      <dgm:t>
        <a:bodyPr/>
        <a:lstStyle/>
        <a:p>
          <a:endParaRPr lang="es-SV"/>
        </a:p>
      </dgm:t>
    </dgm:pt>
    <dgm:pt modelId="{20C542D2-B122-45F8-B826-3B836C81382A}" type="pres">
      <dgm:prSet presAssocID="{829DC8B4-0EE3-46D3-AB4D-75D91C9449EE}" presName="root2" presStyleCnt="0"/>
      <dgm:spPr/>
      <dgm:t>
        <a:bodyPr/>
        <a:lstStyle/>
        <a:p>
          <a:endParaRPr lang="es-SV"/>
        </a:p>
      </dgm:t>
    </dgm:pt>
    <dgm:pt modelId="{16756198-CC09-4CE3-8B44-8BEA79255070}" type="pres">
      <dgm:prSet presAssocID="{829DC8B4-0EE3-46D3-AB4D-75D91C9449EE}" presName="LevelTwoTextNode" presStyleLbl="node3" presStyleIdx="4" presStyleCnt="5">
        <dgm:presLayoutVars>
          <dgm:chPref val="3"/>
        </dgm:presLayoutVars>
      </dgm:prSet>
      <dgm:spPr/>
      <dgm:t>
        <a:bodyPr/>
        <a:lstStyle/>
        <a:p>
          <a:endParaRPr lang="es-SV"/>
        </a:p>
      </dgm:t>
    </dgm:pt>
    <dgm:pt modelId="{E03D6F79-EEA4-41F3-88EC-AD7B335BB56C}" type="pres">
      <dgm:prSet presAssocID="{829DC8B4-0EE3-46D3-AB4D-75D91C9449EE}" presName="level3hierChild" presStyleCnt="0"/>
      <dgm:spPr/>
      <dgm:t>
        <a:bodyPr/>
        <a:lstStyle/>
        <a:p>
          <a:endParaRPr lang="es-SV"/>
        </a:p>
      </dgm:t>
    </dgm:pt>
  </dgm:ptLst>
  <dgm:cxnLst>
    <dgm:cxn modelId="{E4E0C71D-53A7-4328-881C-DD59D86D6978}" type="presOf" srcId="{62E516E8-28CB-49ED-A2F6-FFBE8BF64FA9}" destId="{BED63492-E6D9-4B97-AFAA-1210587B427E}" srcOrd="1" destOrd="0" presId="urn:microsoft.com/office/officeart/2005/8/layout/hierarchy2"/>
    <dgm:cxn modelId="{DA774388-A505-4F85-850B-D79451D52757}" type="presOf" srcId="{A04C55CE-FD27-4FEB-9385-9AB8668710D5}" destId="{ED21F8A2-C01B-4C08-8830-BB40A6C0B601}" srcOrd="0" destOrd="0" presId="urn:microsoft.com/office/officeart/2005/8/layout/hierarchy2"/>
    <dgm:cxn modelId="{D1851A1C-DB96-4F3C-B0B3-759B95B28D3A}" type="presOf" srcId="{A04C55CE-FD27-4FEB-9385-9AB8668710D5}" destId="{47A70347-97B6-4CF5-8240-D2D3B6CE62D2}" srcOrd="1" destOrd="0" presId="urn:microsoft.com/office/officeart/2005/8/layout/hierarchy2"/>
    <dgm:cxn modelId="{752F2329-FB35-44D1-839E-97300436B7A0}" srcId="{3AAFE8E8-4325-4954-835D-62DA20D45FE8}" destId="{BD0B57FD-58BF-43CB-B3F3-1C4CE2E6655D}" srcOrd="0" destOrd="0" parTransId="{56144FC2-D69A-4956-AE30-F524F89E9191}" sibTransId="{CB4D37E1-D6D9-487F-A8CD-CED05A048CA4}"/>
    <dgm:cxn modelId="{703FEF44-63E2-43E7-8BFA-9CBF37C2262E}" srcId="{06A0DD75-E2FA-491B-98C9-93545C41AFCC}" destId="{8809621D-DE57-44AE-A9B7-609CAEB6591D}" srcOrd="1" destOrd="0" parTransId="{C3A5913E-15AC-4923-BB2D-DB196CF85A87}" sibTransId="{A4937A00-ED20-418A-9BBF-7D9105F890ED}"/>
    <dgm:cxn modelId="{C78D8D9B-FF3D-4E64-80B3-48BAF011BA4D}" srcId="{06A0DD75-E2FA-491B-98C9-93545C41AFCC}" destId="{EDE19F17-70D6-46CB-AB3B-AAE76473DEE2}" srcOrd="3" destOrd="0" parTransId="{59A213B6-FF9E-46A2-84D8-D770CE7F361A}" sibTransId="{705DCDA5-FD66-4BDE-BF2C-6D0168563BF8}"/>
    <dgm:cxn modelId="{B48C1344-88B0-4F7A-B465-72F18A967E78}" type="presOf" srcId="{F45FA4A1-2FDE-40A7-950B-0726943EFBF5}" destId="{7076E437-1F92-46E5-BDE1-38A35A79D04F}" srcOrd="1" destOrd="0" presId="urn:microsoft.com/office/officeart/2005/8/layout/hierarchy2"/>
    <dgm:cxn modelId="{4C830EBE-342E-4B31-A0DC-0D9C7158EBE4}" type="presOf" srcId="{3AAFE8E8-4325-4954-835D-62DA20D45FE8}" destId="{ECE27DFD-D043-49A5-B593-246DAC96831D}" srcOrd="0" destOrd="0" presId="urn:microsoft.com/office/officeart/2005/8/layout/hierarchy2"/>
    <dgm:cxn modelId="{C82B94D8-81AC-45C0-8713-702DD4D61B71}" type="presOf" srcId="{6B4C49FE-78D2-4F6E-B27D-FF9D6BCF579A}" destId="{1A23BA17-797C-477A-BE18-FBE74BDE97C6}" srcOrd="0" destOrd="0" presId="urn:microsoft.com/office/officeart/2005/8/layout/hierarchy2"/>
    <dgm:cxn modelId="{D1913F79-5541-42F4-A184-EF5F3AF0D747}" srcId="{06A0DD75-E2FA-491B-98C9-93545C41AFCC}" destId="{8C748BAA-2DAC-48BF-BACF-9B0EF1575BFD}" srcOrd="2" destOrd="0" parTransId="{F45FA4A1-2FDE-40A7-950B-0726943EFBF5}" sibTransId="{3BFE9F62-2703-4315-A698-4C764CD75954}"/>
    <dgm:cxn modelId="{58E00520-613F-43AB-AB82-677509FAA587}" type="presOf" srcId="{59A213B6-FF9E-46A2-84D8-D770CE7F361A}" destId="{CAF4CEA4-8F64-43C4-ADEB-BAD7AFB944A5}" srcOrd="0" destOrd="0" presId="urn:microsoft.com/office/officeart/2005/8/layout/hierarchy2"/>
    <dgm:cxn modelId="{071DB8E6-21DB-4F29-BBAA-E96DA6E5DD76}" type="presOf" srcId="{62E516E8-28CB-49ED-A2F6-FFBE8BF64FA9}" destId="{D53C70F6-AA2A-47F6-97BD-92898F0AA6D3}" srcOrd="0" destOrd="0" presId="urn:microsoft.com/office/officeart/2005/8/layout/hierarchy2"/>
    <dgm:cxn modelId="{1DD1EF06-71A6-4197-B9B5-D4E2E37383EA}" type="presOf" srcId="{8809621D-DE57-44AE-A9B7-609CAEB6591D}" destId="{2D88622A-4431-4EBB-9B52-FDB73970E5D7}" srcOrd="0" destOrd="0" presId="urn:microsoft.com/office/officeart/2005/8/layout/hierarchy2"/>
    <dgm:cxn modelId="{7408DE45-6FC0-4B8F-AB04-31F92DA562D1}" srcId="{86DA4E31-5263-40D7-B55E-C4F70D944814}" destId="{06A0DD75-E2FA-491B-98C9-93545C41AFCC}" srcOrd="0" destOrd="0" parTransId="{AE5D1D79-2807-4B1D-BD35-95FE0F354474}" sibTransId="{98CADFBD-7EB0-473F-A4C8-2705D0296F83}"/>
    <dgm:cxn modelId="{BDE1FFEE-47C2-4C3B-8C3B-512DDFC388A6}" type="presOf" srcId="{59A213B6-FF9E-46A2-84D8-D770CE7F361A}" destId="{7F77A363-2DA6-4C55-A791-D3F273FF3396}" srcOrd="1" destOrd="0" presId="urn:microsoft.com/office/officeart/2005/8/layout/hierarchy2"/>
    <dgm:cxn modelId="{626D9B8C-68C6-4BE2-B758-011D3DCF844B}" type="presOf" srcId="{1ECC566B-6AE0-4E94-A579-230DF38BE148}" destId="{891E69F0-A1F7-42A1-A84C-5DC078BB7525}" srcOrd="0" destOrd="0" presId="urn:microsoft.com/office/officeart/2005/8/layout/hierarchy2"/>
    <dgm:cxn modelId="{D493012D-6E40-487A-AB51-6C4B0F3B7893}" type="presOf" srcId="{C3A5913E-15AC-4923-BB2D-DB196CF85A87}" destId="{E9FF24C8-508E-4E06-B5A9-0A350EBB01FE}" srcOrd="1" destOrd="0" presId="urn:microsoft.com/office/officeart/2005/8/layout/hierarchy2"/>
    <dgm:cxn modelId="{195D2A9F-1B75-443A-B6F1-1CC8A1FB8CC2}" type="presOf" srcId="{E9D62B56-E33F-4904-9F9A-DD1A11378306}" destId="{047179A6-F311-48D6-88E2-C4F3B14A5060}" srcOrd="0" destOrd="0" presId="urn:microsoft.com/office/officeart/2005/8/layout/hierarchy2"/>
    <dgm:cxn modelId="{D30DCADF-92AC-494E-A72E-C08D1C7E25A0}" srcId="{EDE19F17-70D6-46CB-AB3B-AAE76473DEE2}" destId="{51BD1F83-92A2-4214-AE4C-98BB6769832B}" srcOrd="0" destOrd="0" parTransId="{A04C55CE-FD27-4FEB-9385-9AB8668710D5}" sibTransId="{5D9077CC-E6E6-46C3-8DBF-F0CEBD35A07A}"/>
    <dgm:cxn modelId="{847F7829-37CF-4E8D-8BFD-0DFAA99FAAB6}" type="presOf" srcId="{829DC8B4-0EE3-46D3-AB4D-75D91C9449EE}" destId="{16756198-CC09-4CE3-8B44-8BEA79255070}" srcOrd="0" destOrd="0" presId="urn:microsoft.com/office/officeart/2005/8/layout/hierarchy2"/>
    <dgm:cxn modelId="{F25FEEFF-0634-4136-9950-B5310F7CB930}" type="presOf" srcId="{0723BD14-BC9C-4965-A435-2D7325F20807}" destId="{0E6840CC-8198-4DDC-B8E2-F6E4AD00F89B}" srcOrd="0" destOrd="0" presId="urn:microsoft.com/office/officeart/2005/8/layout/hierarchy2"/>
    <dgm:cxn modelId="{2EE33172-E27A-4488-8C14-4C369B35B25E}" type="presOf" srcId="{BD0B57FD-58BF-43CB-B3F3-1C4CE2E6655D}" destId="{223941E7-A28B-4FF9-8BB6-B81EC305FF23}" srcOrd="0" destOrd="0" presId="urn:microsoft.com/office/officeart/2005/8/layout/hierarchy2"/>
    <dgm:cxn modelId="{CCB2F06A-7716-42BA-B657-B0747E7AAA0E}" type="presOf" srcId="{C3A5913E-15AC-4923-BB2D-DB196CF85A87}" destId="{A9382BF3-CCEE-49AE-AB3D-2164C00FE08A}" srcOrd="0" destOrd="0" presId="urn:microsoft.com/office/officeart/2005/8/layout/hierarchy2"/>
    <dgm:cxn modelId="{1CE6F1B8-48DF-4011-8E45-6B1ABCDDC433}" srcId="{8809621D-DE57-44AE-A9B7-609CAEB6591D}" destId="{EE9331D5-D627-4074-B7CB-5BA963EF55F9}" srcOrd="0" destOrd="0" parTransId="{E9D62B56-E33F-4904-9F9A-DD1A11378306}" sibTransId="{6252E161-A80A-4EC0-A48F-74A682FBD7CC}"/>
    <dgm:cxn modelId="{874AE083-7F11-401F-89D4-D10F8C216227}" type="presOf" srcId="{F45FA4A1-2FDE-40A7-950B-0726943EFBF5}" destId="{15D0E2C1-8E88-4CF2-991D-F5D053710B3A}" srcOrd="0" destOrd="0" presId="urn:microsoft.com/office/officeart/2005/8/layout/hierarchy2"/>
    <dgm:cxn modelId="{5D9FD96A-A180-4E8D-B2B0-B1C0DFBFC7A1}" type="presOf" srcId="{06A0DD75-E2FA-491B-98C9-93545C41AFCC}" destId="{1BB238A7-6E3D-4035-A569-2EF036E0F982}" srcOrd="0" destOrd="0" presId="urn:microsoft.com/office/officeart/2005/8/layout/hierarchy2"/>
    <dgm:cxn modelId="{8CF9E4AD-D37C-4315-B473-900A439389B9}" type="presOf" srcId="{1ECC566B-6AE0-4E94-A579-230DF38BE148}" destId="{93BC9AF3-6B64-4176-A289-81F99BF851EB}" srcOrd="1" destOrd="0" presId="urn:microsoft.com/office/officeart/2005/8/layout/hierarchy2"/>
    <dgm:cxn modelId="{4BD49162-29FC-45C0-B0BB-B537169145DB}" type="presOf" srcId="{EDE19F17-70D6-46CB-AB3B-AAE76473DEE2}" destId="{0FCC2EE0-CDC0-4366-88BA-DBF7AD1D7E6C}" srcOrd="0" destOrd="0" presId="urn:microsoft.com/office/officeart/2005/8/layout/hierarchy2"/>
    <dgm:cxn modelId="{511E0CE4-921B-4D75-8439-95FFD34553F0}" type="presOf" srcId="{86DA4E31-5263-40D7-B55E-C4F70D944814}" destId="{0F202CBE-F045-4A77-A22B-482119B0CECB}" srcOrd="0" destOrd="0" presId="urn:microsoft.com/office/officeart/2005/8/layout/hierarchy2"/>
    <dgm:cxn modelId="{498A05B5-29C9-4E94-BC72-66C87F213E46}" type="presOf" srcId="{E9D62B56-E33F-4904-9F9A-DD1A11378306}" destId="{29B73DA8-3D42-454F-87F1-3031224F345D}" srcOrd="1" destOrd="0" presId="urn:microsoft.com/office/officeart/2005/8/layout/hierarchy2"/>
    <dgm:cxn modelId="{93F87776-CB65-42F3-B779-5BF0087BF2C0}" type="presOf" srcId="{EE9331D5-D627-4074-B7CB-5BA963EF55F9}" destId="{933FFC66-9E97-4829-A096-7C26E03EBA14}" srcOrd="0" destOrd="0" presId="urn:microsoft.com/office/officeart/2005/8/layout/hierarchy2"/>
    <dgm:cxn modelId="{ED5C9579-8C6F-463E-A622-EE057B26B115}" srcId="{06A0DD75-E2FA-491B-98C9-93545C41AFCC}" destId="{3AAFE8E8-4325-4954-835D-62DA20D45FE8}" srcOrd="0" destOrd="0" parTransId="{6B4C49FE-78D2-4F6E-B27D-FF9D6BCF579A}" sibTransId="{38C5CD18-EB97-45D9-A032-70CC9439C249}"/>
    <dgm:cxn modelId="{DD10F432-04F9-4A78-BC43-9A0D6AD796E1}" type="presOf" srcId="{56144FC2-D69A-4956-AE30-F524F89E9191}" destId="{ACB1EBFD-8651-4B64-8918-2A9924155B5C}" srcOrd="0" destOrd="0" presId="urn:microsoft.com/office/officeart/2005/8/layout/hierarchy2"/>
    <dgm:cxn modelId="{CAF67B6C-84DF-423A-A678-074AD6EB82C3}" srcId="{EDE19F17-70D6-46CB-AB3B-AAE76473DEE2}" destId="{829DC8B4-0EE3-46D3-AB4D-75D91C9449EE}" srcOrd="1" destOrd="0" parTransId="{62E516E8-28CB-49ED-A2F6-FFBE8BF64FA9}" sibTransId="{FD247F85-B5A1-4B3F-912F-13CEF0F6269F}"/>
    <dgm:cxn modelId="{48AAACEA-D81D-438C-AB61-0538968453EB}" srcId="{8C748BAA-2DAC-48BF-BACF-9B0EF1575BFD}" destId="{0723BD14-BC9C-4965-A435-2D7325F20807}" srcOrd="0" destOrd="0" parTransId="{1ECC566B-6AE0-4E94-A579-230DF38BE148}" sibTransId="{FBC0DB00-6B4D-4D26-B94C-55501BBB93C2}"/>
    <dgm:cxn modelId="{1B06C392-3D66-47E3-88C0-A9D1DD9C3AF2}" type="presOf" srcId="{51BD1F83-92A2-4214-AE4C-98BB6769832B}" destId="{A5ADF5C5-F697-4294-9D0E-DEB325B1D3C2}" srcOrd="0" destOrd="0" presId="urn:microsoft.com/office/officeart/2005/8/layout/hierarchy2"/>
    <dgm:cxn modelId="{80131A5C-64BE-4F75-A123-0DBDD354E046}" type="presOf" srcId="{56144FC2-D69A-4956-AE30-F524F89E9191}" destId="{D844C791-6DDC-4AE5-8B0F-ACBC75767E8E}" srcOrd="1" destOrd="0" presId="urn:microsoft.com/office/officeart/2005/8/layout/hierarchy2"/>
    <dgm:cxn modelId="{7A10EDD3-DF2F-482D-B9C1-0D6E56380CB5}" type="presOf" srcId="{6B4C49FE-78D2-4F6E-B27D-FF9D6BCF579A}" destId="{E3443292-88A0-4E8C-8A83-C6614EE5DB3A}" srcOrd="1" destOrd="0" presId="urn:microsoft.com/office/officeart/2005/8/layout/hierarchy2"/>
    <dgm:cxn modelId="{F67E0EE0-9600-4C1F-85CF-D39B987FED0E}" type="presOf" srcId="{8C748BAA-2DAC-48BF-BACF-9B0EF1575BFD}" destId="{4D318A11-F8A7-40CA-B83E-7C073A75654A}" srcOrd="0" destOrd="0" presId="urn:microsoft.com/office/officeart/2005/8/layout/hierarchy2"/>
    <dgm:cxn modelId="{875ED626-8488-42CB-83F5-8183B7488153}" type="presParOf" srcId="{0F202CBE-F045-4A77-A22B-482119B0CECB}" destId="{DF60F27D-C38A-4E0B-9329-1CFFDC1876BB}" srcOrd="0" destOrd="0" presId="urn:microsoft.com/office/officeart/2005/8/layout/hierarchy2"/>
    <dgm:cxn modelId="{A5053205-BDE5-40E0-A966-2F6DC83847D5}" type="presParOf" srcId="{DF60F27D-C38A-4E0B-9329-1CFFDC1876BB}" destId="{1BB238A7-6E3D-4035-A569-2EF036E0F982}" srcOrd="0" destOrd="0" presId="urn:microsoft.com/office/officeart/2005/8/layout/hierarchy2"/>
    <dgm:cxn modelId="{CA989CB2-130B-49A5-9A98-85C977BD4D51}" type="presParOf" srcId="{DF60F27D-C38A-4E0B-9329-1CFFDC1876BB}" destId="{A673561A-A182-4816-BE35-BECE40F531E9}" srcOrd="1" destOrd="0" presId="urn:microsoft.com/office/officeart/2005/8/layout/hierarchy2"/>
    <dgm:cxn modelId="{9F078BB9-F6D6-4696-AA0F-93E6D04B0E87}" type="presParOf" srcId="{A673561A-A182-4816-BE35-BECE40F531E9}" destId="{1A23BA17-797C-477A-BE18-FBE74BDE97C6}" srcOrd="0" destOrd="0" presId="urn:microsoft.com/office/officeart/2005/8/layout/hierarchy2"/>
    <dgm:cxn modelId="{F7B0E4FC-B4B8-4C5E-8EF4-A2547794C193}" type="presParOf" srcId="{1A23BA17-797C-477A-BE18-FBE74BDE97C6}" destId="{E3443292-88A0-4E8C-8A83-C6614EE5DB3A}" srcOrd="0" destOrd="0" presId="urn:microsoft.com/office/officeart/2005/8/layout/hierarchy2"/>
    <dgm:cxn modelId="{743E8A3A-5DF1-4254-8941-B19402B67403}" type="presParOf" srcId="{A673561A-A182-4816-BE35-BECE40F531E9}" destId="{5C51E385-2B07-4E04-9B48-56F8A3844080}" srcOrd="1" destOrd="0" presId="urn:microsoft.com/office/officeart/2005/8/layout/hierarchy2"/>
    <dgm:cxn modelId="{EB15431B-111C-4067-97B6-80A83CB76204}" type="presParOf" srcId="{5C51E385-2B07-4E04-9B48-56F8A3844080}" destId="{ECE27DFD-D043-49A5-B593-246DAC96831D}" srcOrd="0" destOrd="0" presId="urn:microsoft.com/office/officeart/2005/8/layout/hierarchy2"/>
    <dgm:cxn modelId="{83C1192C-A621-4F4A-91F4-83B5A96FF6EE}" type="presParOf" srcId="{5C51E385-2B07-4E04-9B48-56F8A3844080}" destId="{1F4244AD-3CCF-4BEC-BD03-6BBAEB94973E}" srcOrd="1" destOrd="0" presId="urn:microsoft.com/office/officeart/2005/8/layout/hierarchy2"/>
    <dgm:cxn modelId="{46B68EED-D55E-4F10-B456-A0A3CFD1CDB5}" type="presParOf" srcId="{1F4244AD-3CCF-4BEC-BD03-6BBAEB94973E}" destId="{ACB1EBFD-8651-4B64-8918-2A9924155B5C}" srcOrd="0" destOrd="0" presId="urn:microsoft.com/office/officeart/2005/8/layout/hierarchy2"/>
    <dgm:cxn modelId="{4A1234D3-34F4-4A0F-B7E6-CBE1A4C655F7}" type="presParOf" srcId="{ACB1EBFD-8651-4B64-8918-2A9924155B5C}" destId="{D844C791-6DDC-4AE5-8B0F-ACBC75767E8E}" srcOrd="0" destOrd="0" presId="urn:microsoft.com/office/officeart/2005/8/layout/hierarchy2"/>
    <dgm:cxn modelId="{57270EFD-EC94-4BE9-BB4C-15172C96C626}" type="presParOf" srcId="{1F4244AD-3CCF-4BEC-BD03-6BBAEB94973E}" destId="{7691954A-0388-4BAA-9E23-4E3F6B72AC5E}" srcOrd="1" destOrd="0" presId="urn:microsoft.com/office/officeart/2005/8/layout/hierarchy2"/>
    <dgm:cxn modelId="{052BB49F-F0F1-47B4-8562-C5B6CC2B2247}" type="presParOf" srcId="{7691954A-0388-4BAA-9E23-4E3F6B72AC5E}" destId="{223941E7-A28B-4FF9-8BB6-B81EC305FF23}" srcOrd="0" destOrd="0" presId="urn:microsoft.com/office/officeart/2005/8/layout/hierarchy2"/>
    <dgm:cxn modelId="{6213B99D-5777-469D-B643-45D873915346}" type="presParOf" srcId="{7691954A-0388-4BAA-9E23-4E3F6B72AC5E}" destId="{544C3646-9D32-435C-902D-56B484C968CE}" srcOrd="1" destOrd="0" presId="urn:microsoft.com/office/officeart/2005/8/layout/hierarchy2"/>
    <dgm:cxn modelId="{4BCDB90F-B85B-473C-85AB-0DD721D07037}" type="presParOf" srcId="{A673561A-A182-4816-BE35-BECE40F531E9}" destId="{A9382BF3-CCEE-49AE-AB3D-2164C00FE08A}" srcOrd="2" destOrd="0" presId="urn:microsoft.com/office/officeart/2005/8/layout/hierarchy2"/>
    <dgm:cxn modelId="{050179CA-1FB5-4253-B674-989699241311}" type="presParOf" srcId="{A9382BF3-CCEE-49AE-AB3D-2164C00FE08A}" destId="{E9FF24C8-508E-4E06-B5A9-0A350EBB01FE}" srcOrd="0" destOrd="0" presId="urn:microsoft.com/office/officeart/2005/8/layout/hierarchy2"/>
    <dgm:cxn modelId="{D524AF3D-44E1-4029-8634-484ADBEC5742}" type="presParOf" srcId="{A673561A-A182-4816-BE35-BECE40F531E9}" destId="{1F8E1357-D2B4-4915-85BA-25A366BB36E6}" srcOrd="3" destOrd="0" presId="urn:microsoft.com/office/officeart/2005/8/layout/hierarchy2"/>
    <dgm:cxn modelId="{4B22A8FF-CD37-4254-9A8E-B1A6BE05CB2E}" type="presParOf" srcId="{1F8E1357-D2B4-4915-85BA-25A366BB36E6}" destId="{2D88622A-4431-4EBB-9B52-FDB73970E5D7}" srcOrd="0" destOrd="0" presId="urn:microsoft.com/office/officeart/2005/8/layout/hierarchy2"/>
    <dgm:cxn modelId="{BD04FC9D-4027-4EE2-A33C-6156EF6E984D}" type="presParOf" srcId="{1F8E1357-D2B4-4915-85BA-25A366BB36E6}" destId="{24E58423-9446-44C4-A271-6BB8000BEC5E}" srcOrd="1" destOrd="0" presId="urn:microsoft.com/office/officeart/2005/8/layout/hierarchy2"/>
    <dgm:cxn modelId="{8B9F5D0A-52A8-4759-903F-41FBA01A4695}" type="presParOf" srcId="{24E58423-9446-44C4-A271-6BB8000BEC5E}" destId="{047179A6-F311-48D6-88E2-C4F3B14A5060}" srcOrd="0" destOrd="0" presId="urn:microsoft.com/office/officeart/2005/8/layout/hierarchy2"/>
    <dgm:cxn modelId="{B336CD4F-5E25-429F-A526-9E0E4C178F51}" type="presParOf" srcId="{047179A6-F311-48D6-88E2-C4F3B14A5060}" destId="{29B73DA8-3D42-454F-87F1-3031224F345D}" srcOrd="0" destOrd="0" presId="urn:microsoft.com/office/officeart/2005/8/layout/hierarchy2"/>
    <dgm:cxn modelId="{73840B83-18FF-4A33-B03E-49DD94BEF793}" type="presParOf" srcId="{24E58423-9446-44C4-A271-6BB8000BEC5E}" destId="{735BD67B-577C-44A1-922A-E1BEFD471C8B}" srcOrd="1" destOrd="0" presId="urn:microsoft.com/office/officeart/2005/8/layout/hierarchy2"/>
    <dgm:cxn modelId="{490BB20F-B1D1-4155-9EFC-3D50A43C8F21}" type="presParOf" srcId="{735BD67B-577C-44A1-922A-E1BEFD471C8B}" destId="{933FFC66-9E97-4829-A096-7C26E03EBA14}" srcOrd="0" destOrd="0" presId="urn:microsoft.com/office/officeart/2005/8/layout/hierarchy2"/>
    <dgm:cxn modelId="{73FD85DA-642B-49B7-A73F-1EB0439FCF29}" type="presParOf" srcId="{735BD67B-577C-44A1-922A-E1BEFD471C8B}" destId="{503A1C0A-440D-4687-90B0-3740AD8BE044}" srcOrd="1" destOrd="0" presId="urn:microsoft.com/office/officeart/2005/8/layout/hierarchy2"/>
    <dgm:cxn modelId="{BDCD50F6-9B1F-45CB-8341-3AA26EEDB08B}" type="presParOf" srcId="{A673561A-A182-4816-BE35-BECE40F531E9}" destId="{15D0E2C1-8E88-4CF2-991D-F5D053710B3A}" srcOrd="4" destOrd="0" presId="urn:microsoft.com/office/officeart/2005/8/layout/hierarchy2"/>
    <dgm:cxn modelId="{E1A9FB37-5DDB-4B06-B66F-522F3C187DF1}" type="presParOf" srcId="{15D0E2C1-8E88-4CF2-991D-F5D053710B3A}" destId="{7076E437-1F92-46E5-BDE1-38A35A79D04F}" srcOrd="0" destOrd="0" presId="urn:microsoft.com/office/officeart/2005/8/layout/hierarchy2"/>
    <dgm:cxn modelId="{FE7339E0-AAFF-4762-B2D7-70CC19180BEC}" type="presParOf" srcId="{A673561A-A182-4816-BE35-BECE40F531E9}" destId="{5ACC18EB-35B5-4FD2-B71A-F309FFAF92D9}" srcOrd="5" destOrd="0" presId="urn:microsoft.com/office/officeart/2005/8/layout/hierarchy2"/>
    <dgm:cxn modelId="{3F315FA4-6B34-4195-AE44-1DB2C7A394F3}" type="presParOf" srcId="{5ACC18EB-35B5-4FD2-B71A-F309FFAF92D9}" destId="{4D318A11-F8A7-40CA-B83E-7C073A75654A}" srcOrd="0" destOrd="0" presId="urn:microsoft.com/office/officeart/2005/8/layout/hierarchy2"/>
    <dgm:cxn modelId="{14647316-9291-4FC0-A2EB-5BEC799AEC27}" type="presParOf" srcId="{5ACC18EB-35B5-4FD2-B71A-F309FFAF92D9}" destId="{8F8597A3-4764-4386-A0D3-B0E7BB39E9D1}" srcOrd="1" destOrd="0" presId="urn:microsoft.com/office/officeart/2005/8/layout/hierarchy2"/>
    <dgm:cxn modelId="{6B11553A-7FA2-406D-BADE-0D0EE0C0330B}" type="presParOf" srcId="{8F8597A3-4764-4386-A0D3-B0E7BB39E9D1}" destId="{891E69F0-A1F7-42A1-A84C-5DC078BB7525}" srcOrd="0" destOrd="0" presId="urn:microsoft.com/office/officeart/2005/8/layout/hierarchy2"/>
    <dgm:cxn modelId="{2E6067EB-78F4-4E22-AD7D-606D9A7A4A06}" type="presParOf" srcId="{891E69F0-A1F7-42A1-A84C-5DC078BB7525}" destId="{93BC9AF3-6B64-4176-A289-81F99BF851EB}" srcOrd="0" destOrd="0" presId="urn:microsoft.com/office/officeart/2005/8/layout/hierarchy2"/>
    <dgm:cxn modelId="{5099B47D-042A-45E9-B4BB-A7400F7551B1}" type="presParOf" srcId="{8F8597A3-4764-4386-A0D3-B0E7BB39E9D1}" destId="{098FD304-1926-4803-B2A4-CFBE72DFF88C}" srcOrd="1" destOrd="0" presId="urn:microsoft.com/office/officeart/2005/8/layout/hierarchy2"/>
    <dgm:cxn modelId="{843F9676-A84A-43AA-934B-EE1563E0AFD4}" type="presParOf" srcId="{098FD304-1926-4803-B2A4-CFBE72DFF88C}" destId="{0E6840CC-8198-4DDC-B8E2-F6E4AD00F89B}" srcOrd="0" destOrd="0" presId="urn:microsoft.com/office/officeart/2005/8/layout/hierarchy2"/>
    <dgm:cxn modelId="{2D6FEC5E-BD7D-4749-8D7E-9F36EA85FFF9}" type="presParOf" srcId="{098FD304-1926-4803-B2A4-CFBE72DFF88C}" destId="{17ACEBF0-5877-46DB-9E4F-96CB6559451F}" srcOrd="1" destOrd="0" presId="urn:microsoft.com/office/officeart/2005/8/layout/hierarchy2"/>
    <dgm:cxn modelId="{8BDF6F39-1482-4283-B60F-49FA06A329D4}" type="presParOf" srcId="{A673561A-A182-4816-BE35-BECE40F531E9}" destId="{CAF4CEA4-8F64-43C4-ADEB-BAD7AFB944A5}" srcOrd="6" destOrd="0" presId="urn:microsoft.com/office/officeart/2005/8/layout/hierarchy2"/>
    <dgm:cxn modelId="{1098FBD8-A7E8-4B98-AC60-19AE1052362A}" type="presParOf" srcId="{CAF4CEA4-8F64-43C4-ADEB-BAD7AFB944A5}" destId="{7F77A363-2DA6-4C55-A791-D3F273FF3396}" srcOrd="0" destOrd="0" presId="urn:microsoft.com/office/officeart/2005/8/layout/hierarchy2"/>
    <dgm:cxn modelId="{BCFAA6D8-779B-4E9E-8AC2-F2C3C7CC5690}" type="presParOf" srcId="{A673561A-A182-4816-BE35-BECE40F531E9}" destId="{3203DB3A-8635-4669-B8DC-99E5416C36F7}" srcOrd="7" destOrd="0" presId="urn:microsoft.com/office/officeart/2005/8/layout/hierarchy2"/>
    <dgm:cxn modelId="{E8A7B6FF-7FC5-406C-9AC6-E9AF70066D66}" type="presParOf" srcId="{3203DB3A-8635-4669-B8DC-99E5416C36F7}" destId="{0FCC2EE0-CDC0-4366-88BA-DBF7AD1D7E6C}" srcOrd="0" destOrd="0" presId="urn:microsoft.com/office/officeart/2005/8/layout/hierarchy2"/>
    <dgm:cxn modelId="{E7F7BF5D-3A0E-40B1-B937-D9D523BE4E0F}" type="presParOf" srcId="{3203DB3A-8635-4669-B8DC-99E5416C36F7}" destId="{F15C7740-A567-47F9-B343-289CBD4AE002}" srcOrd="1" destOrd="0" presId="urn:microsoft.com/office/officeart/2005/8/layout/hierarchy2"/>
    <dgm:cxn modelId="{F579C8B5-9A56-4C17-8734-A6A5AF61D9AA}" type="presParOf" srcId="{F15C7740-A567-47F9-B343-289CBD4AE002}" destId="{ED21F8A2-C01B-4C08-8830-BB40A6C0B601}" srcOrd="0" destOrd="0" presId="urn:microsoft.com/office/officeart/2005/8/layout/hierarchy2"/>
    <dgm:cxn modelId="{4B673D1E-00CA-498D-B53D-ED0C767E38EE}" type="presParOf" srcId="{ED21F8A2-C01B-4C08-8830-BB40A6C0B601}" destId="{47A70347-97B6-4CF5-8240-D2D3B6CE62D2}" srcOrd="0" destOrd="0" presId="urn:microsoft.com/office/officeart/2005/8/layout/hierarchy2"/>
    <dgm:cxn modelId="{7F4DB67D-47B5-48DB-B331-D477760A4F31}" type="presParOf" srcId="{F15C7740-A567-47F9-B343-289CBD4AE002}" destId="{54FB9826-4B95-4718-B25A-9FCBB14CCEB7}" srcOrd="1" destOrd="0" presId="urn:microsoft.com/office/officeart/2005/8/layout/hierarchy2"/>
    <dgm:cxn modelId="{FB6032E6-B053-40FF-AB08-63086DB1BC9C}" type="presParOf" srcId="{54FB9826-4B95-4718-B25A-9FCBB14CCEB7}" destId="{A5ADF5C5-F697-4294-9D0E-DEB325B1D3C2}" srcOrd="0" destOrd="0" presId="urn:microsoft.com/office/officeart/2005/8/layout/hierarchy2"/>
    <dgm:cxn modelId="{3341A583-BB02-4F48-BD53-01D28EAFB71A}" type="presParOf" srcId="{54FB9826-4B95-4718-B25A-9FCBB14CCEB7}" destId="{6DAE0AE7-069B-474A-BE3D-D1D94F149570}" srcOrd="1" destOrd="0" presId="urn:microsoft.com/office/officeart/2005/8/layout/hierarchy2"/>
    <dgm:cxn modelId="{AFD94EC9-CAA1-4D0D-A531-333DC18E559C}" type="presParOf" srcId="{F15C7740-A567-47F9-B343-289CBD4AE002}" destId="{D53C70F6-AA2A-47F6-97BD-92898F0AA6D3}" srcOrd="2" destOrd="0" presId="urn:microsoft.com/office/officeart/2005/8/layout/hierarchy2"/>
    <dgm:cxn modelId="{DB0C23D0-B2D5-404E-899C-D759E2CB6814}" type="presParOf" srcId="{D53C70F6-AA2A-47F6-97BD-92898F0AA6D3}" destId="{BED63492-E6D9-4B97-AFAA-1210587B427E}" srcOrd="0" destOrd="0" presId="urn:microsoft.com/office/officeart/2005/8/layout/hierarchy2"/>
    <dgm:cxn modelId="{B19B882D-F871-4C45-8279-EA99AB892D5C}" type="presParOf" srcId="{F15C7740-A567-47F9-B343-289CBD4AE002}" destId="{20C542D2-B122-45F8-B826-3B836C81382A}" srcOrd="3" destOrd="0" presId="urn:microsoft.com/office/officeart/2005/8/layout/hierarchy2"/>
    <dgm:cxn modelId="{1AA99565-815C-4B8A-8009-669C037E421C}" type="presParOf" srcId="{20C542D2-B122-45F8-B826-3B836C81382A}" destId="{16756198-CC09-4CE3-8B44-8BEA79255070}" srcOrd="0" destOrd="0" presId="urn:microsoft.com/office/officeart/2005/8/layout/hierarchy2"/>
    <dgm:cxn modelId="{28D7121F-8959-498D-A89A-F1AFECC0D0CD}" type="presParOf" srcId="{20C542D2-B122-45F8-B826-3B836C81382A}" destId="{E03D6F79-EEA4-41F3-88EC-AD7B335BB5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23671C-5F5D-44CC-893A-6F14A3C0B2C2}"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s-SV"/>
        </a:p>
      </dgm:t>
    </dgm:pt>
    <dgm:pt modelId="{3FE71CAC-AECF-4D1F-951C-CE4FF3910BEE}">
      <dgm:prSet phldrT="[Texto]" custT="1"/>
      <dgm:spPr/>
      <dgm:t>
        <a:bodyPr/>
        <a:lstStyle/>
        <a:p>
          <a:r>
            <a:rPr lang="es-SV" sz="1050" dirty="0" smtClean="0"/>
            <a:t>Generación y divulgación de información ambiental</a:t>
          </a:r>
          <a:endParaRPr lang="es-SV" sz="1050" dirty="0"/>
        </a:p>
      </dgm:t>
    </dgm:pt>
    <dgm:pt modelId="{7AB3D4EF-EC7C-4B9F-91D2-C02A313470E8}" type="parTrans" cxnId="{33F932CA-D882-4F82-A604-30C0ABDA40A3}">
      <dgm:prSet/>
      <dgm:spPr/>
      <dgm:t>
        <a:bodyPr/>
        <a:lstStyle/>
        <a:p>
          <a:endParaRPr lang="es-SV" sz="2000"/>
        </a:p>
      </dgm:t>
    </dgm:pt>
    <dgm:pt modelId="{CCA23915-4758-4FC7-8B76-D78DE40E734B}" type="sibTrans" cxnId="{33F932CA-D882-4F82-A604-30C0ABDA40A3}">
      <dgm:prSet/>
      <dgm:spPr/>
      <dgm:t>
        <a:bodyPr/>
        <a:lstStyle/>
        <a:p>
          <a:endParaRPr lang="es-SV" sz="2000"/>
        </a:p>
      </dgm:t>
    </dgm:pt>
    <dgm:pt modelId="{D09B34B9-FA7B-4E55-809D-69ACC89A1E35}">
      <dgm:prSet phldrT="[Texto]" custT="1"/>
      <dgm:spPr/>
      <dgm:t>
        <a:bodyPr/>
        <a:lstStyle/>
        <a:p>
          <a:r>
            <a:rPr lang="es-SV" sz="1050" dirty="0" smtClean="0"/>
            <a:t>Incorporación de contenidos al currículo Asignatura Realidad Nacional</a:t>
          </a:r>
          <a:endParaRPr lang="es-SV" sz="1050" dirty="0"/>
        </a:p>
      </dgm:t>
    </dgm:pt>
    <dgm:pt modelId="{1DC80007-AC0C-4B2F-8FDB-1BE8CC18A771}" type="parTrans" cxnId="{2AD3098C-F126-4291-92DD-C6D3057F2F62}">
      <dgm:prSet custT="1"/>
      <dgm:spPr/>
      <dgm:t>
        <a:bodyPr/>
        <a:lstStyle/>
        <a:p>
          <a:endParaRPr lang="es-SV" sz="600"/>
        </a:p>
      </dgm:t>
    </dgm:pt>
    <dgm:pt modelId="{3070D70A-77AF-4E18-B2FC-A7A0D460E7E0}" type="sibTrans" cxnId="{2AD3098C-F126-4291-92DD-C6D3057F2F62}">
      <dgm:prSet/>
      <dgm:spPr/>
      <dgm:t>
        <a:bodyPr/>
        <a:lstStyle/>
        <a:p>
          <a:endParaRPr lang="es-SV" sz="2000"/>
        </a:p>
      </dgm:t>
    </dgm:pt>
    <dgm:pt modelId="{0EFE7697-4F41-4DB7-949F-65E41ACB900C}">
      <dgm:prSet phldrT="[Texto]" custT="1"/>
      <dgm:spPr/>
      <dgm:t>
        <a:bodyPr/>
        <a:lstStyle/>
        <a:p>
          <a:r>
            <a:rPr lang="es-SV" sz="1050" dirty="0" smtClean="0"/>
            <a:t>Plan de conferencias</a:t>
          </a:r>
          <a:endParaRPr lang="es-SV" sz="1050" dirty="0"/>
        </a:p>
      </dgm:t>
    </dgm:pt>
    <dgm:pt modelId="{00F6663D-1F16-4B6D-83AA-297569282FA4}" type="parTrans" cxnId="{59ECBE4D-BC37-4205-A249-2B531D0A595F}">
      <dgm:prSet custT="1"/>
      <dgm:spPr/>
      <dgm:t>
        <a:bodyPr/>
        <a:lstStyle/>
        <a:p>
          <a:endParaRPr lang="es-SV" sz="600"/>
        </a:p>
      </dgm:t>
    </dgm:pt>
    <dgm:pt modelId="{165EEB47-EBDB-4AFA-984D-041530AFF0C9}" type="sibTrans" cxnId="{59ECBE4D-BC37-4205-A249-2B531D0A595F}">
      <dgm:prSet/>
      <dgm:spPr/>
      <dgm:t>
        <a:bodyPr/>
        <a:lstStyle/>
        <a:p>
          <a:endParaRPr lang="es-SV" sz="2000"/>
        </a:p>
      </dgm:t>
    </dgm:pt>
    <dgm:pt modelId="{F3889201-39E3-4DEE-9791-725D51C5990E}">
      <dgm:prSet custT="1"/>
      <dgm:spPr/>
      <dgm:t>
        <a:bodyPr/>
        <a:lstStyle/>
        <a:p>
          <a:r>
            <a:rPr lang="es-SV" sz="1050" dirty="0" smtClean="0"/>
            <a:t>Desarrollo de actividades de proyección social de cátedra</a:t>
          </a:r>
          <a:endParaRPr lang="es-SV" sz="1050" dirty="0"/>
        </a:p>
      </dgm:t>
    </dgm:pt>
    <dgm:pt modelId="{D597CF85-100B-42D1-91DF-79962B04A310}" type="parTrans" cxnId="{22BEE3C4-BB83-49C9-B97D-7E9AC43360FD}">
      <dgm:prSet/>
      <dgm:spPr/>
      <dgm:t>
        <a:bodyPr/>
        <a:lstStyle/>
        <a:p>
          <a:endParaRPr lang="es-SV" sz="2000"/>
        </a:p>
      </dgm:t>
    </dgm:pt>
    <dgm:pt modelId="{F0E12FE7-8336-4A1F-BFE8-978B6916F33C}" type="sibTrans" cxnId="{22BEE3C4-BB83-49C9-B97D-7E9AC43360FD}">
      <dgm:prSet/>
      <dgm:spPr/>
      <dgm:t>
        <a:bodyPr/>
        <a:lstStyle/>
        <a:p>
          <a:endParaRPr lang="es-SV" sz="2000"/>
        </a:p>
      </dgm:t>
    </dgm:pt>
    <dgm:pt modelId="{E19A4F2D-6890-47C1-B553-F320CD0B7FA1}">
      <dgm:prSet custT="1"/>
      <dgm:spPr/>
      <dgm:t>
        <a:bodyPr/>
        <a:lstStyle/>
        <a:p>
          <a:r>
            <a:rPr lang="es-SV" sz="1050" dirty="0" smtClean="0"/>
            <a:t>Capacitación</a:t>
          </a:r>
          <a:endParaRPr lang="es-SV" sz="1050" dirty="0"/>
        </a:p>
      </dgm:t>
    </dgm:pt>
    <dgm:pt modelId="{586DB0F1-65C3-4FB0-82EF-43150B362D21}" type="parTrans" cxnId="{06AEEFAA-8024-407D-B4C1-69DF27971DD3}">
      <dgm:prSet/>
      <dgm:spPr/>
      <dgm:t>
        <a:bodyPr/>
        <a:lstStyle/>
        <a:p>
          <a:endParaRPr lang="es-SV" sz="2000"/>
        </a:p>
      </dgm:t>
    </dgm:pt>
    <dgm:pt modelId="{AADEEE70-A2CD-4F5A-831F-14A60F9F5619}" type="sibTrans" cxnId="{06AEEFAA-8024-407D-B4C1-69DF27971DD3}">
      <dgm:prSet/>
      <dgm:spPr/>
      <dgm:t>
        <a:bodyPr/>
        <a:lstStyle/>
        <a:p>
          <a:endParaRPr lang="es-SV" sz="2000"/>
        </a:p>
      </dgm:t>
    </dgm:pt>
    <dgm:pt modelId="{7FB8D368-E901-48C2-8174-027ECCC6280D}">
      <dgm:prSet custT="1"/>
      <dgm:spPr/>
      <dgm:t>
        <a:bodyPr/>
        <a:lstStyle/>
        <a:p>
          <a:r>
            <a:rPr lang="es-SV" sz="1050" dirty="0" smtClean="0"/>
            <a:t>Investigación</a:t>
          </a:r>
          <a:endParaRPr lang="es-SV" sz="1050" dirty="0"/>
        </a:p>
      </dgm:t>
    </dgm:pt>
    <dgm:pt modelId="{3D962631-D89E-4D89-91B8-E9D249C8C147}" type="parTrans" cxnId="{68BD79F0-DED0-4149-A7C3-7DF814A36CD0}">
      <dgm:prSet/>
      <dgm:spPr/>
      <dgm:t>
        <a:bodyPr/>
        <a:lstStyle/>
        <a:p>
          <a:endParaRPr lang="es-SV" sz="2000"/>
        </a:p>
      </dgm:t>
    </dgm:pt>
    <dgm:pt modelId="{9C63CD03-9171-46BD-BB60-3ED88E60F58D}" type="sibTrans" cxnId="{68BD79F0-DED0-4149-A7C3-7DF814A36CD0}">
      <dgm:prSet/>
      <dgm:spPr/>
      <dgm:t>
        <a:bodyPr/>
        <a:lstStyle/>
        <a:p>
          <a:endParaRPr lang="es-SV" sz="2000"/>
        </a:p>
      </dgm:t>
    </dgm:pt>
    <dgm:pt modelId="{66F36799-A8C4-480E-8077-890FD5D2C0B9}">
      <dgm:prSet custT="1"/>
      <dgm:spPr/>
      <dgm:t>
        <a:bodyPr/>
        <a:lstStyle/>
        <a:p>
          <a:r>
            <a:rPr lang="es-SV" sz="1050" dirty="0" smtClean="0"/>
            <a:t>Emprendedurismo amigable con el medio ambiente</a:t>
          </a:r>
          <a:endParaRPr lang="es-SV" sz="1050" dirty="0"/>
        </a:p>
      </dgm:t>
    </dgm:pt>
    <dgm:pt modelId="{A6664B71-C006-4B8F-96B4-8F991B92644D}" type="parTrans" cxnId="{678B60E4-E58C-4E1C-9916-700FC773B56F}">
      <dgm:prSet/>
      <dgm:spPr/>
      <dgm:t>
        <a:bodyPr/>
        <a:lstStyle/>
        <a:p>
          <a:endParaRPr lang="es-SV" sz="2000"/>
        </a:p>
      </dgm:t>
    </dgm:pt>
    <dgm:pt modelId="{9F41081D-15B2-4FBC-B777-9E5EBCF491CE}" type="sibTrans" cxnId="{678B60E4-E58C-4E1C-9916-700FC773B56F}">
      <dgm:prSet/>
      <dgm:spPr/>
      <dgm:t>
        <a:bodyPr/>
        <a:lstStyle/>
        <a:p>
          <a:endParaRPr lang="es-SV" sz="2000"/>
        </a:p>
      </dgm:t>
    </dgm:pt>
    <dgm:pt modelId="{955A4CA6-2CBD-496A-8ECD-86ED68B91D8C}">
      <dgm:prSet custT="1"/>
      <dgm:spPr/>
      <dgm:t>
        <a:bodyPr/>
        <a:lstStyle/>
        <a:p>
          <a:r>
            <a:rPr lang="es-SV" sz="1050" dirty="0" smtClean="0"/>
            <a:t>Capacitación en creación y manejo de huertos escolares Municipio de Chiltiupan</a:t>
          </a:r>
          <a:endParaRPr lang="es-SV" sz="1050" dirty="0"/>
        </a:p>
      </dgm:t>
    </dgm:pt>
    <dgm:pt modelId="{EC125669-B234-45B1-B599-0CDC95B6FA1B}" type="parTrans" cxnId="{D972706B-FE3C-465C-BB9D-03965FBE111F}">
      <dgm:prSet custT="1"/>
      <dgm:spPr/>
      <dgm:t>
        <a:bodyPr/>
        <a:lstStyle/>
        <a:p>
          <a:endParaRPr lang="es-SV" sz="600"/>
        </a:p>
      </dgm:t>
    </dgm:pt>
    <dgm:pt modelId="{CD7DAB6F-5884-4A3A-A86F-3E466A2B43A4}" type="sibTrans" cxnId="{D972706B-FE3C-465C-BB9D-03965FBE111F}">
      <dgm:prSet/>
      <dgm:spPr/>
      <dgm:t>
        <a:bodyPr/>
        <a:lstStyle/>
        <a:p>
          <a:endParaRPr lang="es-SV" sz="2000"/>
        </a:p>
      </dgm:t>
    </dgm:pt>
    <dgm:pt modelId="{D2D59884-A597-4546-B88B-159A940F0C16}">
      <dgm:prSet custT="1"/>
      <dgm:spPr/>
      <dgm:t>
        <a:bodyPr/>
        <a:lstStyle/>
        <a:p>
          <a:r>
            <a:rPr lang="es-SV" sz="1050" dirty="0" smtClean="0"/>
            <a:t>Capacitación con apoyo de AMSS a jóvenes UTEC VERDE</a:t>
          </a:r>
          <a:endParaRPr lang="es-SV" sz="1050" dirty="0"/>
        </a:p>
      </dgm:t>
    </dgm:pt>
    <dgm:pt modelId="{16DC0BF3-3417-45FB-A6EA-658C33AEA50C}" type="parTrans" cxnId="{50DF1273-88B0-4F85-BCDB-05984CC387A3}">
      <dgm:prSet custT="1"/>
      <dgm:spPr/>
      <dgm:t>
        <a:bodyPr/>
        <a:lstStyle/>
        <a:p>
          <a:endParaRPr lang="es-SV" sz="600"/>
        </a:p>
      </dgm:t>
    </dgm:pt>
    <dgm:pt modelId="{EED643E9-95C1-497F-8A29-89127E2DE05B}" type="sibTrans" cxnId="{50DF1273-88B0-4F85-BCDB-05984CC387A3}">
      <dgm:prSet/>
      <dgm:spPr/>
      <dgm:t>
        <a:bodyPr/>
        <a:lstStyle/>
        <a:p>
          <a:endParaRPr lang="es-SV" sz="2000"/>
        </a:p>
      </dgm:t>
    </dgm:pt>
    <dgm:pt modelId="{E0613AB6-F868-4826-A453-D2CC9369B6B0}">
      <dgm:prSet custT="1"/>
      <dgm:spPr/>
      <dgm:t>
        <a:bodyPr/>
        <a:lstStyle/>
        <a:p>
          <a:r>
            <a:rPr lang="es-SV" sz="1050" dirty="0" smtClean="0"/>
            <a:t>Levantamiento del inventario turístico en el Municipio de Chiltiupan La Libertad</a:t>
          </a:r>
          <a:endParaRPr lang="es-SV" sz="1050" dirty="0"/>
        </a:p>
      </dgm:t>
    </dgm:pt>
    <dgm:pt modelId="{DAA79475-2A5B-4A5F-A571-4FE4B706FB5A}" type="parTrans" cxnId="{2AE5BDEA-ED25-47EC-B689-E4DDF5E0A912}">
      <dgm:prSet custT="1"/>
      <dgm:spPr/>
      <dgm:t>
        <a:bodyPr/>
        <a:lstStyle/>
        <a:p>
          <a:endParaRPr lang="es-SV" sz="600"/>
        </a:p>
      </dgm:t>
    </dgm:pt>
    <dgm:pt modelId="{E1B85B85-23E4-4B9B-A269-F947CB210D5F}" type="sibTrans" cxnId="{2AE5BDEA-ED25-47EC-B689-E4DDF5E0A912}">
      <dgm:prSet/>
      <dgm:spPr/>
      <dgm:t>
        <a:bodyPr/>
        <a:lstStyle/>
        <a:p>
          <a:endParaRPr lang="es-SV" sz="2000"/>
        </a:p>
      </dgm:t>
    </dgm:pt>
    <dgm:pt modelId="{DD950F79-0E6D-4689-921D-98B8C3B9D4D7}">
      <dgm:prSet custT="1"/>
      <dgm:spPr/>
      <dgm:t>
        <a:bodyPr/>
        <a:lstStyle/>
        <a:p>
          <a:r>
            <a:rPr lang="es-SV" sz="1050" dirty="0" smtClean="0"/>
            <a:t>Incorporación de criterios de decisión ambientales en las competencias de emprendedurismo</a:t>
          </a:r>
          <a:endParaRPr lang="es-SV" sz="1050" dirty="0"/>
        </a:p>
      </dgm:t>
    </dgm:pt>
    <dgm:pt modelId="{239F10DD-A6E0-4ADE-B1CF-E4427CCA7124}" type="parTrans" cxnId="{20E458C9-2538-4284-8147-A1A656D45630}">
      <dgm:prSet custT="1"/>
      <dgm:spPr/>
      <dgm:t>
        <a:bodyPr/>
        <a:lstStyle/>
        <a:p>
          <a:endParaRPr lang="es-SV" sz="600"/>
        </a:p>
      </dgm:t>
    </dgm:pt>
    <dgm:pt modelId="{E8E4A420-2A90-496D-A7D3-9ABEAF0F3A81}" type="sibTrans" cxnId="{20E458C9-2538-4284-8147-A1A656D45630}">
      <dgm:prSet/>
      <dgm:spPr/>
      <dgm:t>
        <a:bodyPr/>
        <a:lstStyle/>
        <a:p>
          <a:endParaRPr lang="es-SV" sz="2000"/>
        </a:p>
      </dgm:t>
    </dgm:pt>
    <dgm:pt modelId="{84950A78-FA34-495E-893E-15E3EBFF78EC}">
      <dgm:prSet custT="1"/>
      <dgm:spPr/>
      <dgm:t>
        <a:bodyPr/>
        <a:lstStyle/>
        <a:p>
          <a:r>
            <a:rPr lang="es-SV" sz="1000" dirty="0" smtClean="0"/>
            <a:t>Unidad 5: Protección y Sustentabilidad del Medio Ambiente</a:t>
          </a:r>
          <a:endParaRPr lang="es-SV" sz="1000" dirty="0"/>
        </a:p>
      </dgm:t>
    </dgm:pt>
    <dgm:pt modelId="{98480D64-2C30-451D-AB21-1A3546903519}" type="parTrans" cxnId="{604297C0-AAE5-48DD-92B9-C6A6185747C7}">
      <dgm:prSet/>
      <dgm:spPr/>
      <dgm:t>
        <a:bodyPr/>
        <a:lstStyle/>
        <a:p>
          <a:endParaRPr lang="es-SV"/>
        </a:p>
      </dgm:t>
    </dgm:pt>
    <dgm:pt modelId="{8A746C49-6126-4C27-A1B4-A4FEF81E19D8}" type="sibTrans" cxnId="{604297C0-AAE5-48DD-92B9-C6A6185747C7}">
      <dgm:prSet/>
      <dgm:spPr/>
      <dgm:t>
        <a:bodyPr/>
        <a:lstStyle/>
        <a:p>
          <a:endParaRPr lang="es-SV"/>
        </a:p>
      </dgm:t>
    </dgm:pt>
    <dgm:pt modelId="{4FAE427D-BFF5-4623-A01D-F8259E2AE8AC}">
      <dgm:prSet custT="1"/>
      <dgm:spPr/>
      <dgm:t>
        <a:bodyPr/>
        <a:lstStyle/>
        <a:p>
          <a:r>
            <a:rPr lang="es-SV" sz="900" dirty="0" smtClean="0"/>
            <a:t>Desarrollo Sostenible</a:t>
          </a:r>
        </a:p>
        <a:p>
          <a:r>
            <a:rPr lang="es-SV" sz="900" dirty="0" smtClean="0"/>
            <a:t>Especies naturales en peligro de extinción Adaptación y mitigación del cambio climático</a:t>
          </a:r>
          <a:endParaRPr lang="es-SV" sz="900" dirty="0"/>
        </a:p>
      </dgm:t>
    </dgm:pt>
    <dgm:pt modelId="{6407BB3A-9E67-4D3B-8A00-99741E9FB483}" type="parTrans" cxnId="{9AE28B1D-3380-44B5-8BA9-A1AB7080221B}">
      <dgm:prSet/>
      <dgm:spPr/>
      <dgm:t>
        <a:bodyPr/>
        <a:lstStyle/>
        <a:p>
          <a:endParaRPr lang="es-SV"/>
        </a:p>
      </dgm:t>
    </dgm:pt>
    <dgm:pt modelId="{0A633259-FF4D-4EAF-A855-FC56B7936D77}" type="sibTrans" cxnId="{9AE28B1D-3380-44B5-8BA9-A1AB7080221B}">
      <dgm:prSet/>
      <dgm:spPr/>
      <dgm:t>
        <a:bodyPr/>
        <a:lstStyle/>
        <a:p>
          <a:endParaRPr lang="es-SV"/>
        </a:p>
      </dgm:t>
    </dgm:pt>
    <dgm:pt modelId="{E7118EC7-E1A4-4630-917C-5B126E1D52EB}" type="pres">
      <dgm:prSet presAssocID="{5D23671C-5F5D-44CC-893A-6F14A3C0B2C2}" presName="diagram" presStyleCnt="0">
        <dgm:presLayoutVars>
          <dgm:chPref val="1"/>
          <dgm:dir/>
          <dgm:animOne val="branch"/>
          <dgm:animLvl val="lvl"/>
          <dgm:resizeHandles val="exact"/>
        </dgm:presLayoutVars>
      </dgm:prSet>
      <dgm:spPr/>
      <dgm:t>
        <a:bodyPr/>
        <a:lstStyle/>
        <a:p>
          <a:endParaRPr lang="es-SV"/>
        </a:p>
      </dgm:t>
    </dgm:pt>
    <dgm:pt modelId="{B6D0754B-60B9-4075-93E7-6B9D612B51FC}" type="pres">
      <dgm:prSet presAssocID="{3FE71CAC-AECF-4D1F-951C-CE4FF3910BEE}" presName="root1" presStyleCnt="0"/>
      <dgm:spPr/>
    </dgm:pt>
    <dgm:pt modelId="{DB7AE803-52D4-4CC8-8C84-3727BD6A9270}" type="pres">
      <dgm:prSet presAssocID="{3FE71CAC-AECF-4D1F-951C-CE4FF3910BEE}" presName="LevelOneTextNode" presStyleLbl="node0" presStyleIdx="0" presStyleCnt="5">
        <dgm:presLayoutVars>
          <dgm:chPref val="3"/>
        </dgm:presLayoutVars>
      </dgm:prSet>
      <dgm:spPr/>
      <dgm:t>
        <a:bodyPr/>
        <a:lstStyle/>
        <a:p>
          <a:endParaRPr lang="es-SV"/>
        </a:p>
      </dgm:t>
    </dgm:pt>
    <dgm:pt modelId="{29189191-BA7F-4DFF-BB99-4F10FD5986CA}" type="pres">
      <dgm:prSet presAssocID="{3FE71CAC-AECF-4D1F-951C-CE4FF3910BEE}" presName="level2hierChild" presStyleCnt="0"/>
      <dgm:spPr/>
    </dgm:pt>
    <dgm:pt modelId="{5FAE4415-44ED-4415-A43B-43FAC75AC0AC}" type="pres">
      <dgm:prSet presAssocID="{1DC80007-AC0C-4B2F-8FDB-1BE8CC18A771}" presName="conn2-1" presStyleLbl="parChTrans1D2" presStyleIdx="0" presStyleCnt="6"/>
      <dgm:spPr/>
      <dgm:t>
        <a:bodyPr/>
        <a:lstStyle/>
        <a:p>
          <a:endParaRPr lang="es-SV"/>
        </a:p>
      </dgm:t>
    </dgm:pt>
    <dgm:pt modelId="{D2A473D8-CAA5-40A5-AF70-EB67CF55BEDE}" type="pres">
      <dgm:prSet presAssocID="{1DC80007-AC0C-4B2F-8FDB-1BE8CC18A771}" presName="connTx" presStyleLbl="parChTrans1D2" presStyleIdx="0" presStyleCnt="6"/>
      <dgm:spPr/>
      <dgm:t>
        <a:bodyPr/>
        <a:lstStyle/>
        <a:p>
          <a:endParaRPr lang="es-SV"/>
        </a:p>
      </dgm:t>
    </dgm:pt>
    <dgm:pt modelId="{7968F519-564F-44CD-AABB-1B525B291661}" type="pres">
      <dgm:prSet presAssocID="{D09B34B9-FA7B-4E55-809D-69ACC89A1E35}" presName="root2" presStyleCnt="0"/>
      <dgm:spPr/>
    </dgm:pt>
    <dgm:pt modelId="{8902878C-3E1F-46E6-ADD5-A4C98EBBD366}" type="pres">
      <dgm:prSet presAssocID="{D09B34B9-FA7B-4E55-809D-69ACC89A1E35}" presName="LevelTwoTextNode" presStyleLbl="node2" presStyleIdx="0" presStyleCnt="6">
        <dgm:presLayoutVars>
          <dgm:chPref val="3"/>
        </dgm:presLayoutVars>
      </dgm:prSet>
      <dgm:spPr/>
      <dgm:t>
        <a:bodyPr/>
        <a:lstStyle/>
        <a:p>
          <a:endParaRPr lang="es-SV"/>
        </a:p>
      </dgm:t>
    </dgm:pt>
    <dgm:pt modelId="{57AF7141-55CD-4908-B301-02DEB5EB99CC}" type="pres">
      <dgm:prSet presAssocID="{D09B34B9-FA7B-4E55-809D-69ACC89A1E35}" presName="level3hierChild" presStyleCnt="0"/>
      <dgm:spPr/>
    </dgm:pt>
    <dgm:pt modelId="{3909860C-9803-4541-9D90-40FA8B32F0E3}" type="pres">
      <dgm:prSet presAssocID="{98480D64-2C30-451D-AB21-1A3546903519}" presName="conn2-1" presStyleLbl="parChTrans1D3" presStyleIdx="0" presStyleCnt="1"/>
      <dgm:spPr/>
      <dgm:t>
        <a:bodyPr/>
        <a:lstStyle/>
        <a:p>
          <a:endParaRPr lang="es-SV"/>
        </a:p>
      </dgm:t>
    </dgm:pt>
    <dgm:pt modelId="{8BD77E94-FB8D-4A76-B5EC-F35BEF9A9263}" type="pres">
      <dgm:prSet presAssocID="{98480D64-2C30-451D-AB21-1A3546903519}" presName="connTx" presStyleLbl="parChTrans1D3" presStyleIdx="0" presStyleCnt="1"/>
      <dgm:spPr/>
      <dgm:t>
        <a:bodyPr/>
        <a:lstStyle/>
        <a:p>
          <a:endParaRPr lang="es-SV"/>
        </a:p>
      </dgm:t>
    </dgm:pt>
    <dgm:pt modelId="{F1708206-CD9F-408F-A083-6EBDF250DBCF}" type="pres">
      <dgm:prSet presAssocID="{84950A78-FA34-495E-893E-15E3EBFF78EC}" presName="root2" presStyleCnt="0"/>
      <dgm:spPr/>
    </dgm:pt>
    <dgm:pt modelId="{93FFEDB1-41A3-4FBE-B756-AC2F4A6E6A07}" type="pres">
      <dgm:prSet presAssocID="{84950A78-FA34-495E-893E-15E3EBFF78EC}" presName="LevelTwoTextNode" presStyleLbl="node3" presStyleIdx="0" presStyleCnt="1">
        <dgm:presLayoutVars>
          <dgm:chPref val="3"/>
        </dgm:presLayoutVars>
      </dgm:prSet>
      <dgm:spPr/>
      <dgm:t>
        <a:bodyPr/>
        <a:lstStyle/>
        <a:p>
          <a:endParaRPr lang="es-SV"/>
        </a:p>
      </dgm:t>
    </dgm:pt>
    <dgm:pt modelId="{684759FD-65D6-4C81-8449-6FC8E70FD9A9}" type="pres">
      <dgm:prSet presAssocID="{84950A78-FA34-495E-893E-15E3EBFF78EC}" presName="level3hierChild" presStyleCnt="0"/>
      <dgm:spPr/>
    </dgm:pt>
    <dgm:pt modelId="{0C84A2FA-6168-4C4F-B5C4-83FCDD9C7F9A}" type="pres">
      <dgm:prSet presAssocID="{6407BB3A-9E67-4D3B-8A00-99741E9FB483}" presName="conn2-1" presStyleLbl="parChTrans1D4" presStyleIdx="0" presStyleCnt="1"/>
      <dgm:spPr/>
      <dgm:t>
        <a:bodyPr/>
        <a:lstStyle/>
        <a:p>
          <a:endParaRPr lang="es-SV"/>
        </a:p>
      </dgm:t>
    </dgm:pt>
    <dgm:pt modelId="{C66C5D44-AB4B-4CF7-ACE5-2E84BFF3D3E2}" type="pres">
      <dgm:prSet presAssocID="{6407BB3A-9E67-4D3B-8A00-99741E9FB483}" presName="connTx" presStyleLbl="parChTrans1D4" presStyleIdx="0" presStyleCnt="1"/>
      <dgm:spPr/>
      <dgm:t>
        <a:bodyPr/>
        <a:lstStyle/>
        <a:p>
          <a:endParaRPr lang="es-SV"/>
        </a:p>
      </dgm:t>
    </dgm:pt>
    <dgm:pt modelId="{7B10DE17-AF59-421F-B301-781CAA46E87B}" type="pres">
      <dgm:prSet presAssocID="{4FAE427D-BFF5-4623-A01D-F8259E2AE8AC}" presName="root2" presStyleCnt="0"/>
      <dgm:spPr/>
    </dgm:pt>
    <dgm:pt modelId="{BA864C3D-D1E2-4F6B-9C51-86811E6E63DD}" type="pres">
      <dgm:prSet presAssocID="{4FAE427D-BFF5-4623-A01D-F8259E2AE8AC}" presName="LevelTwoTextNode" presStyleLbl="node4" presStyleIdx="0" presStyleCnt="1">
        <dgm:presLayoutVars>
          <dgm:chPref val="3"/>
        </dgm:presLayoutVars>
      </dgm:prSet>
      <dgm:spPr/>
      <dgm:t>
        <a:bodyPr/>
        <a:lstStyle/>
        <a:p>
          <a:endParaRPr lang="es-SV"/>
        </a:p>
      </dgm:t>
    </dgm:pt>
    <dgm:pt modelId="{BEF0F5AA-74A0-4950-96DB-0E6AF56C5ACE}" type="pres">
      <dgm:prSet presAssocID="{4FAE427D-BFF5-4623-A01D-F8259E2AE8AC}" presName="level3hierChild" presStyleCnt="0"/>
      <dgm:spPr/>
    </dgm:pt>
    <dgm:pt modelId="{68459A10-94D9-442F-9ECC-52C53BF8DC58}" type="pres">
      <dgm:prSet presAssocID="{00F6663D-1F16-4B6D-83AA-297569282FA4}" presName="conn2-1" presStyleLbl="parChTrans1D2" presStyleIdx="1" presStyleCnt="6"/>
      <dgm:spPr/>
      <dgm:t>
        <a:bodyPr/>
        <a:lstStyle/>
        <a:p>
          <a:endParaRPr lang="es-SV"/>
        </a:p>
      </dgm:t>
    </dgm:pt>
    <dgm:pt modelId="{4A3C9931-0B81-4AFB-9C9D-39ABE5A5EFAB}" type="pres">
      <dgm:prSet presAssocID="{00F6663D-1F16-4B6D-83AA-297569282FA4}" presName="connTx" presStyleLbl="parChTrans1D2" presStyleIdx="1" presStyleCnt="6"/>
      <dgm:spPr/>
      <dgm:t>
        <a:bodyPr/>
        <a:lstStyle/>
        <a:p>
          <a:endParaRPr lang="es-SV"/>
        </a:p>
      </dgm:t>
    </dgm:pt>
    <dgm:pt modelId="{998522CB-8D1A-42E2-9A72-717281041161}" type="pres">
      <dgm:prSet presAssocID="{0EFE7697-4F41-4DB7-949F-65E41ACB900C}" presName="root2" presStyleCnt="0"/>
      <dgm:spPr/>
    </dgm:pt>
    <dgm:pt modelId="{0B624AC1-C38D-4182-BEE4-C2E47B893502}" type="pres">
      <dgm:prSet presAssocID="{0EFE7697-4F41-4DB7-949F-65E41ACB900C}" presName="LevelTwoTextNode" presStyleLbl="node2" presStyleIdx="1" presStyleCnt="6">
        <dgm:presLayoutVars>
          <dgm:chPref val="3"/>
        </dgm:presLayoutVars>
      </dgm:prSet>
      <dgm:spPr/>
      <dgm:t>
        <a:bodyPr/>
        <a:lstStyle/>
        <a:p>
          <a:endParaRPr lang="es-SV"/>
        </a:p>
      </dgm:t>
    </dgm:pt>
    <dgm:pt modelId="{7347187C-9C3C-40F3-A869-61A1F3E8ECB6}" type="pres">
      <dgm:prSet presAssocID="{0EFE7697-4F41-4DB7-949F-65E41ACB900C}" presName="level3hierChild" presStyleCnt="0"/>
      <dgm:spPr/>
    </dgm:pt>
    <dgm:pt modelId="{D9D5C260-D6A8-4190-B1FF-8506961CC672}" type="pres">
      <dgm:prSet presAssocID="{F3889201-39E3-4DEE-9791-725D51C5990E}" presName="root1" presStyleCnt="0"/>
      <dgm:spPr/>
    </dgm:pt>
    <dgm:pt modelId="{F463F8F2-B20E-49AF-827A-4D31E47297C7}" type="pres">
      <dgm:prSet presAssocID="{F3889201-39E3-4DEE-9791-725D51C5990E}" presName="LevelOneTextNode" presStyleLbl="node0" presStyleIdx="1" presStyleCnt="5">
        <dgm:presLayoutVars>
          <dgm:chPref val="3"/>
        </dgm:presLayoutVars>
      </dgm:prSet>
      <dgm:spPr/>
      <dgm:t>
        <a:bodyPr/>
        <a:lstStyle/>
        <a:p>
          <a:endParaRPr lang="es-SV"/>
        </a:p>
      </dgm:t>
    </dgm:pt>
    <dgm:pt modelId="{7BCE870C-9251-42B7-864D-28EFD227E7D3}" type="pres">
      <dgm:prSet presAssocID="{F3889201-39E3-4DEE-9791-725D51C5990E}" presName="level2hierChild" presStyleCnt="0"/>
      <dgm:spPr/>
    </dgm:pt>
    <dgm:pt modelId="{559AEC70-B522-4975-A6C8-876961C9ABAE}" type="pres">
      <dgm:prSet presAssocID="{EC125669-B234-45B1-B599-0CDC95B6FA1B}" presName="conn2-1" presStyleLbl="parChTrans1D2" presStyleIdx="2" presStyleCnt="6"/>
      <dgm:spPr/>
      <dgm:t>
        <a:bodyPr/>
        <a:lstStyle/>
        <a:p>
          <a:endParaRPr lang="es-SV"/>
        </a:p>
      </dgm:t>
    </dgm:pt>
    <dgm:pt modelId="{D11C8E50-44DF-4ACF-A01A-81F2F002694C}" type="pres">
      <dgm:prSet presAssocID="{EC125669-B234-45B1-B599-0CDC95B6FA1B}" presName="connTx" presStyleLbl="parChTrans1D2" presStyleIdx="2" presStyleCnt="6"/>
      <dgm:spPr/>
      <dgm:t>
        <a:bodyPr/>
        <a:lstStyle/>
        <a:p>
          <a:endParaRPr lang="es-SV"/>
        </a:p>
      </dgm:t>
    </dgm:pt>
    <dgm:pt modelId="{B5989F1F-7E53-4257-A37F-5E7A22CF5E77}" type="pres">
      <dgm:prSet presAssocID="{955A4CA6-2CBD-496A-8ECD-86ED68B91D8C}" presName="root2" presStyleCnt="0"/>
      <dgm:spPr/>
    </dgm:pt>
    <dgm:pt modelId="{582ED844-09F3-40B3-AE0E-067DBC7C8609}" type="pres">
      <dgm:prSet presAssocID="{955A4CA6-2CBD-496A-8ECD-86ED68B91D8C}" presName="LevelTwoTextNode" presStyleLbl="node2" presStyleIdx="2" presStyleCnt="6">
        <dgm:presLayoutVars>
          <dgm:chPref val="3"/>
        </dgm:presLayoutVars>
      </dgm:prSet>
      <dgm:spPr/>
      <dgm:t>
        <a:bodyPr/>
        <a:lstStyle/>
        <a:p>
          <a:endParaRPr lang="es-SV"/>
        </a:p>
      </dgm:t>
    </dgm:pt>
    <dgm:pt modelId="{52018EA2-7C6C-4381-A48B-2A0753B7ABC8}" type="pres">
      <dgm:prSet presAssocID="{955A4CA6-2CBD-496A-8ECD-86ED68B91D8C}" presName="level3hierChild" presStyleCnt="0"/>
      <dgm:spPr/>
    </dgm:pt>
    <dgm:pt modelId="{F2C78471-C96D-4FAD-81BD-C0BD8A814060}" type="pres">
      <dgm:prSet presAssocID="{E19A4F2D-6890-47C1-B553-F320CD0B7FA1}" presName="root1" presStyleCnt="0"/>
      <dgm:spPr/>
    </dgm:pt>
    <dgm:pt modelId="{447AB02C-36C7-46A5-A3E7-7F004A56B758}" type="pres">
      <dgm:prSet presAssocID="{E19A4F2D-6890-47C1-B553-F320CD0B7FA1}" presName="LevelOneTextNode" presStyleLbl="node0" presStyleIdx="2" presStyleCnt="5">
        <dgm:presLayoutVars>
          <dgm:chPref val="3"/>
        </dgm:presLayoutVars>
      </dgm:prSet>
      <dgm:spPr/>
      <dgm:t>
        <a:bodyPr/>
        <a:lstStyle/>
        <a:p>
          <a:endParaRPr lang="es-SV"/>
        </a:p>
      </dgm:t>
    </dgm:pt>
    <dgm:pt modelId="{E84245AE-9DFE-4706-9FCB-EF8A371B74A5}" type="pres">
      <dgm:prSet presAssocID="{E19A4F2D-6890-47C1-B553-F320CD0B7FA1}" presName="level2hierChild" presStyleCnt="0"/>
      <dgm:spPr/>
    </dgm:pt>
    <dgm:pt modelId="{ACC1D2B1-056D-4FAC-8B89-C4321F4467AC}" type="pres">
      <dgm:prSet presAssocID="{16DC0BF3-3417-45FB-A6EA-658C33AEA50C}" presName="conn2-1" presStyleLbl="parChTrans1D2" presStyleIdx="3" presStyleCnt="6"/>
      <dgm:spPr/>
      <dgm:t>
        <a:bodyPr/>
        <a:lstStyle/>
        <a:p>
          <a:endParaRPr lang="es-SV"/>
        </a:p>
      </dgm:t>
    </dgm:pt>
    <dgm:pt modelId="{0249C6EC-F5D3-450C-9A48-91059116B499}" type="pres">
      <dgm:prSet presAssocID="{16DC0BF3-3417-45FB-A6EA-658C33AEA50C}" presName="connTx" presStyleLbl="parChTrans1D2" presStyleIdx="3" presStyleCnt="6"/>
      <dgm:spPr/>
      <dgm:t>
        <a:bodyPr/>
        <a:lstStyle/>
        <a:p>
          <a:endParaRPr lang="es-SV"/>
        </a:p>
      </dgm:t>
    </dgm:pt>
    <dgm:pt modelId="{05D0C0D1-BCD1-49D3-98A0-FB9C7781D033}" type="pres">
      <dgm:prSet presAssocID="{D2D59884-A597-4546-B88B-159A940F0C16}" presName="root2" presStyleCnt="0"/>
      <dgm:spPr/>
    </dgm:pt>
    <dgm:pt modelId="{183B36AF-2114-430D-A919-6EDACD9EA063}" type="pres">
      <dgm:prSet presAssocID="{D2D59884-A597-4546-B88B-159A940F0C16}" presName="LevelTwoTextNode" presStyleLbl="node2" presStyleIdx="3" presStyleCnt="6">
        <dgm:presLayoutVars>
          <dgm:chPref val="3"/>
        </dgm:presLayoutVars>
      </dgm:prSet>
      <dgm:spPr/>
      <dgm:t>
        <a:bodyPr/>
        <a:lstStyle/>
        <a:p>
          <a:endParaRPr lang="es-SV"/>
        </a:p>
      </dgm:t>
    </dgm:pt>
    <dgm:pt modelId="{3DA93F18-8CC8-4011-A769-C413BB8BE947}" type="pres">
      <dgm:prSet presAssocID="{D2D59884-A597-4546-B88B-159A940F0C16}" presName="level3hierChild" presStyleCnt="0"/>
      <dgm:spPr/>
    </dgm:pt>
    <dgm:pt modelId="{79976825-DB1C-4D97-9108-F56F9189D5D0}" type="pres">
      <dgm:prSet presAssocID="{7FB8D368-E901-48C2-8174-027ECCC6280D}" presName="root1" presStyleCnt="0"/>
      <dgm:spPr/>
    </dgm:pt>
    <dgm:pt modelId="{0A767867-ED0E-448E-8B11-11B43BA43492}" type="pres">
      <dgm:prSet presAssocID="{7FB8D368-E901-48C2-8174-027ECCC6280D}" presName="LevelOneTextNode" presStyleLbl="node0" presStyleIdx="3" presStyleCnt="5">
        <dgm:presLayoutVars>
          <dgm:chPref val="3"/>
        </dgm:presLayoutVars>
      </dgm:prSet>
      <dgm:spPr/>
      <dgm:t>
        <a:bodyPr/>
        <a:lstStyle/>
        <a:p>
          <a:endParaRPr lang="es-SV"/>
        </a:p>
      </dgm:t>
    </dgm:pt>
    <dgm:pt modelId="{5557D3F0-7F61-4850-82DC-846E96BE74B0}" type="pres">
      <dgm:prSet presAssocID="{7FB8D368-E901-48C2-8174-027ECCC6280D}" presName="level2hierChild" presStyleCnt="0"/>
      <dgm:spPr/>
    </dgm:pt>
    <dgm:pt modelId="{F5870F0A-D4AE-456A-83F9-1A6531B5942D}" type="pres">
      <dgm:prSet presAssocID="{DAA79475-2A5B-4A5F-A571-4FE4B706FB5A}" presName="conn2-1" presStyleLbl="parChTrans1D2" presStyleIdx="4" presStyleCnt="6"/>
      <dgm:spPr/>
      <dgm:t>
        <a:bodyPr/>
        <a:lstStyle/>
        <a:p>
          <a:endParaRPr lang="es-SV"/>
        </a:p>
      </dgm:t>
    </dgm:pt>
    <dgm:pt modelId="{DAE4758A-4267-46B2-88C5-72511C9AFAF3}" type="pres">
      <dgm:prSet presAssocID="{DAA79475-2A5B-4A5F-A571-4FE4B706FB5A}" presName="connTx" presStyleLbl="parChTrans1D2" presStyleIdx="4" presStyleCnt="6"/>
      <dgm:spPr/>
      <dgm:t>
        <a:bodyPr/>
        <a:lstStyle/>
        <a:p>
          <a:endParaRPr lang="es-SV"/>
        </a:p>
      </dgm:t>
    </dgm:pt>
    <dgm:pt modelId="{6426CEC9-6984-41C3-B0E1-0B9F85E63C9E}" type="pres">
      <dgm:prSet presAssocID="{E0613AB6-F868-4826-A453-D2CC9369B6B0}" presName="root2" presStyleCnt="0"/>
      <dgm:spPr/>
    </dgm:pt>
    <dgm:pt modelId="{D32F7580-0178-4304-A518-20D03F98C73C}" type="pres">
      <dgm:prSet presAssocID="{E0613AB6-F868-4826-A453-D2CC9369B6B0}" presName="LevelTwoTextNode" presStyleLbl="node2" presStyleIdx="4" presStyleCnt="6">
        <dgm:presLayoutVars>
          <dgm:chPref val="3"/>
        </dgm:presLayoutVars>
      </dgm:prSet>
      <dgm:spPr/>
      <dgm:t>
        <a:bodyPr/>
        <a:lstStyle/>
        <a:p>
          <a:endParaRPr lang="es-SV"/>
        </a:p>
      </dgm:t>
    </dgm:pt>
    <dgm:pt modelId="{8EF0FCC0-C4E7-4111-BD53-06A56F10331E}" type="pres">
      <dgm:prSet presAssocID="{E0613AB6-F868-4826-A453-D2CC9369B6B0}" presName="level3hierChild" presStyleCnt="0"/>
      <dgm:spPr/>
    </dgm:pt>
    <dgm:pt modelId="{61D308BC-E034-4AA5-939C-9CBA02C625AB}" type="pres">
      <dgm:prSet presAssocID="{66F36799-A8C4-480E-8077-890FD5D2C0B9}" presName="root1" presStyleCnt="0"/>
      <dgm:spPr/>
    </dgm:pt>
    <dgm:pt modelId="{B08F47F9-FC34-4B41-8A3C-B4A56B07E409}" type="pres">
      <dgm:prSet presAssocID="{66F36799-A8C4-480E-8077-890FD5D2C0B9}" presName="LevelOneTextNode" presStyleLbl="node0" presStyleIdx="4" presStyleCnt="5">
        <dgm:presLayoutVars>
          <dgm:chPref val="3"/>
        </dgm:presLayoutVars>
      </dgm:prSet>
      <dgm:spPr/>
      <dgm:t>
        <a:bodyPr/>
        <a:lstStyle/>
        <a:p>
          <a:endParaRPr lang="es-SV"/>
        </a:p>
      </dgm:t>
    </dgm:pt>
    <dgm:pt modelId="{1D967809-3C5B-453D-86A4-D125228CE4B4}" type="pres">
      <dgm:prSet presAssocID="{66F36799-A8C4-480E-8077-890FD5D2C0B9}" presName="level2hierChild" presStyleCnt="0"/>
      <dgm:spPr/>
    </dgm:pt>
    <dgm:pt modelId="{98DDCE9B-DA48-4D55-B0D1-50EAD32C1DB4}" type="pres">
      <dgm:prSet presAssocID="{239F10DD-A6E0-4ADE-B1CF-E4427CCA7124}" presName="conn2-1" presStyleLbl="parChTrans1D2" presStyleIdx="5" presStyleCnt="6"/>
      <dgm:spPr/>
      <dgm:t>
        <a:bodyPr/>
        <a:lstStyle/>
        <a:p>
          <a:endParaRPr lang="es-SV"/>
        </a:p>
      </dgm:t>
    </dgm:pt>
    <dgm:pt modelId="{BC48AF6D-1D91-4518-AF5C-C7355ABBA78D}" type="pres">
      <dgm:prSet presAssocID="{239F10DD-A6E0-4ADE-B1CF-E4427CCA7124}" presName="connTx" presStyleLbl="parChTrans1D2" presStyleIdx="5" presStyleCnt="6"/>
      <dgm:spPr/>
      <dgm:t>
        <a:bodyPr/>
        <a:lstStyle/>
        <a:p>
          <a:endParaRPr lang="es-SV"/>
        </a:p>
      </dgm:t>
    </dgm:pt>
    <dgm:pt modelId="{28775894-76CB-4344-952B-A1359EC8F3AC}" type="pres">
      <dgm:prSet presAssocID="{DD950F79-0E6D-4689-921D-98B8C3B9D4D7}" presName="root2" presStyleCnt="0"/>
      <dgm:spPr/>
    </dgm:pt>
    <dgm:pt modelId="{AC32B005-E17F-4558-9B8C-E5E93B4F99B9}" type="pres">
      <dgm:prSet presAssocID="{DD950F79-0E6D-4689-921D-98B8C3B9D4D7}" presName="LevelTwoTextNode" presStyleLbl="node2" presStyleIdx="5" presStyleCnt="6">
        <dgm:presLayoutVars>
          <dgm:chPref val="3"/>
        </dgm:presLayoutVars>
      </dgm:prSet>
      <dgm:spPr/>
      <dgm:t>
        <a:bodyPr/>
        <a:lstStyle/>
        <a:p>
          <a:endParaRPr lang="es-SV"/>
        </a:p>
      </dgm:t>
    </dgm:pt>
    <dgm:pt modelId="{AA741892-8C7F-4C67-BDAD-A5BF6F578BA7}" type="pres">
      <dgm:prSet presAssocID="{DD950F79-0E6D-4689-921D-98B8C3B9D4D7}" presName="level3hierChild" presStyleCnt="0"/>
      <dgm:spPr/>
    </dgm:pt>
  </dgm:ptLst>
  <dgm:cxnLst>
    <dgm:cxn modelId="{DF172801-8DB0-4548-BF27-36D6189AA1AC}" type="presOf" srcId="{84950A78-FA34-495E-893E-15E3EBFF78EC}" destId="{93FFEDB1-41A3-4FBE-B756-AC2F4A6E6A07}" srcOrd="0" destOrd="0" presId="urn:microsoft.com/office/officeart/2005/8/layout/hierarchy2"/>
    <dgm:cxn modelId="{D6FAD3F0-4BE0-4504-92E3-88E5478AC76D}" type="presOf" srcId="{6407BB3A-9E67-4D3B-8A00-99741E9FB483}" destId="{C66C5D44-AB4B-4CF7-ACE5-2E84BFF3D3E2}" srcOrd="1" destOrd="0" presId="urn:microsoft.com/office/officeart/2005/8/layout/hierarchy2"/>
    <dgm:cxn modelId="{D9BC440A-AFCB-4466-8CF3-AA089B2C5248}" type="presOf" srcId="{E0613AB6-F868-4826-A453-D2CC9369B6B0}" destId="{D32F7580-0178-4304-A518-20D03F98C73C}" srcOrd="0" destOrd="0" presId="urn:microsoft.com/office/officeart/2005/8/layout/hierarchy2"/>
    <dgm:cxn modelId="{F2E606B3-4384-4A9D-904F-F13C9AC422D1}" type="presOf" srcId="{EC125669-B234-45B1-B599-0CDC95B6FA1B}" destId="{559AEC70-B522-4975-A6C8-876961C9ABAE}" srcOrd="0" destOrd="0" presId="urn:microsoft.com/office/officeart/2005/8/layout/hierarchy2"/>
    <dgm:cxn modelId="{33F932CA-D882-4F82-A604-30C0ABDA40A3}" srcId="{5D23671C-5F5D-44CC-893A-6F14A3C0B2C2}" destId="{3FE71CAC-AECF-4D1F-951C-CE4FF3910BEE}" srcOrd="0" destOrd="0" parTransId="{7AB3D4EF-EC7C-4B9F-91D2-C02A313470E8}" sibTransId="{CCA23915-4758-4FC7-8B76-D78DE40E734B}"/>
    <dgm:cxn modelId="{20E458C9-2538-4284-8147-A1A656D45630}" srcId="{66F36799-A8C4-480E-8077-890FD5D2C0B9}" destId="{DD950F79-0E6D-4689-921D-98B8C3B9D4D7}" srcOrd="0" destOrd="0" parTransId="{239F10DD-A6E0-4ADE-B1CF-E4427CCA7124}" sibTransId="{E8E4A420-2A90-496D-A7D3-9ABEAF0F3A81}"/>
    <dgm:cxn modelId="{68BD79F0-DED0-4149-A7C3-7DF814A36CD0}" srcId="{5D23671C-5F5D-44CC-893A-6F14A3C0B2C2}" destId="{7FB8D368-E901-48C2-8174-027ECCC6280D}" srcOrd="3" destOrd="0" parTransId="{3D962631-D89E-4D89-91B8-E9D249C8C147}" sibTransId="{9C63CD03-9171-46BD-BB60-3ED88E60F58D}"/>
    <dgm:cxn modelId="{10A0E3AD-141B-4DD6-9B75-C1C00BC5D0DD}" type="presOf" srcId="{239F10DD-A6E0-4ADE-B1CF-E4427CCA7124}" destId="{BC48AF6D-1D91-4518-AF5C-C7355ABBA78D}" srcOrd="1" destOrd="0" presId="urn:microsoft.com/office/officeart/2005/8/layout/hierarchy2"/>
    <dgm:cxn modelId="{B2BD700E-38B3-49F2-A149-76B6DF2E6EF3}" type="presOf" srcId="{66F36799-A8C4-480E-8077-890FD5D2C0B9}" destId="{B08F47F9-FC34-4B41-8A3C-B4A56B07E409}" srcOrd="0" destOrd="0" presId="urn:microsoft.com/office/officeart/2005/8/layout/hierarchy2"/>
    <dgm:cxn modelId="{22BEE3C4-BB83-49C9-B97D-7E9AC43360FD}" srcId="{5D23671C-5F5D-44CC-893A-6F14A3C0B2C2}" destId="{F3889201-39E3-4DEE-9791-725D51C5990E}" srcOrd="1" destOrd="0" parTransId="{D597CF85-100B-42D1-91DF-79962B04A310}" sibTransId="{F0E12FE7-8336-4A1F-BFE8-978B6916F33C}"/>
    <dgm:cxn modelId="{8020F2E0-F5BD-4ED8-8EB1-E7E8D6248CC5}" type="presOf" srcId="{4FAE427D-BFF5-4623-A01D-F8259E2AE8AC}" destId="{BA864C3D-D1E2-4F6B-9C51-86811E6E63DD}" srcOrd="0" destOrd="0" presId="urn:microsoft.com/office/officeart/2005/8/layout/hierarchy2"/>
    <dgm:cxn modelId="{83F0C8C0-4707-41D8-9706-0D1CBC6E9944}" type="presOf" srcId="{00F6663D-1F16-4B6D-83AA-297569282FA4}" destId="{68459A10-94D9-442F-9ECC-52C53BF8DC58}" srcOrd="0" destOrd="0" presId="urn:microsoft.com/office/officeart/2005/8/layout/hierarchy2"/>
    <dgm:cxn modelId="{D972706B-FE3C-465C-BB9D-03965FBE111F}" srcId="{F3889201-39E3-4DEE-9791-725D51C5990E}" destId="{955A4CA6-2CBD-496A-8ECD-86ED68B91D8C}" srcOrd="0" destOrd="0" parTransId="{EC125669-B234-45B1-B599-0CDC95B6FA1B}" sibTransId="{CD7DAB6F-5884-4A3A-A86F-3E466A2B43A4}"/>
    <dgm:cxn modelId="{678B60E4-E58C-4E1C-9916-700FC773B56F}" srcId="{5D23671C-5F5D-44CC-893A-6F14A3C0B2C2}" destId="{66F36799-A8C4-480E-8077-890FD5D2C0B9}" srcOrd="4" destOrd="0" parTransId="{A6664B71-C006-4B8F-96B4-8F991B92644D}" sibTransId="{9F41081D-15B2-4FBC-B777-9E5EBCF491CE}"/>
    <dgm:cxn modelId="{68049987-9179-43AB-9CA4-77E7FFC28FB5}" type="presOf" srcId="{DD950F79-0E6D-4689-921D-98B8C3B9D4D7}" destId="{AC32B005-E17F-4558-9B8C-E5E93B4F99B9}" srcOrd="0" destOrd="0" presId="urn:microsoft.com/office/officeart/2005/8/layout/hierarchy2"/>
    <dgm:cxn modelId="{663A47C6-653A-4172-8440-085EC00B9818}" type="presOf" srcId="{E19A4F2D-6890-47C1-B553-F320CD0B7FA1}" destId="{447AB02C-36C7-46A5-A3E7-7F004A56B758}" srcOrd="0" destOrd="0" presId="urn:microsoft.com/office/officeart/2005/8/layout/hierarchy2"/>
    <dgm:cxn modelId="{BB5EA6EC-5999-448A-8363-58FAEC1A9F72}" type="presOf" srcId="{239F10DD-A6E0-4ADE-B1CF-E4427CCA7124}" destId="{98DDCE9B-DA48-4D55-B0D1-50EAD32C1DB4}" srcOrd="0" destOrd="0" presId="urn:microsoft.com/office/officeart/2005/8/layout/hierarchy2"/>
    <dgm:cxn modelId="{59ECBE4D-BC37-4205-A249-2B531D0A595F}" srcId="{3FE71CAC-AECF-4D1F-951C-CE4FF3910BEE}" destId="{0EFE7697-4F41-4DB7-949F-65E41ACB900C}" srcOrd="1" destOrd="0" parTransId="{00F6663D-1F16-4B6D-83AA-297569282FA4}" sibTransId="{165EEB47-EBDB-4AFA-984D-041530AFF0C9}"/>
    <dgm:cxn modelId="{28F73613-5079-4367-9B71-9F92E32AC52D}" type="presOf" srcId="{EC125669-B234-45B1-B599-0CDC95B6FA1B}" destId="{D11C8E50-44DF-4ACF-A01A-81F2F002694C}" srcOrd="1" destOrd="0" presId="urn:microsoft.com/office/officeart/2005/8/layout/hierarchy2"/>
    <dgm:cxn modelId="{C7C483CC-C082-4DAF-A446-090A30198F4C}" type="presOf" srcId="{5D23671C-5F5D-44CC-893A-6F14A3C0B2C2}" destId="{E7118EC7-E1A4-4630-917C-5B126E1D52EB}" srcOrd="0" destOrd="0" presId="urn:microsoft.com/office/officeart/2005/8/layout/hierarchy2"/>
    <dgm:cxn modelId="{06AEEFAA-8024-407D-B4C1-69DF27971DD3}" srcId="{5D23671C-5F5D-44CC-893A-6F14A3C0B2C2}" destId="{E19A4F2D-6890-47C1-B553-F320CD0B7FA1}" srcOrd="2" destOrd="0" parTransId="{586DB0F1-65C3-4FB0-82EF-43150B362D21}" sibTransId="{AADEEE70-A2CD-4F5A-831F-14A60F9F5619}"/>
    <dgm:cxn modelId="{D956F24B-FDA9-4A65-BC4D-922E04CA2140}" type="presOf" srcId="{1DC80007-AC0C-4B2F-8FDB-1BE8CC18A771}" destId="{D2A473D8-CAA5-40A5-AF70-EB67CF55BEDE}" srcOrd="1" destOrd="0" presId="urn:microsoft.com/office/officeart/2005/8/layout/hierarchy2"/>
    <dgm:cxn modelId="{BB72A3CB-C598-44C5-8395-64C6E15CEB6D}" type="presOf" srcId="{0EFE7697-4F41-4DB7-949F-65E41ACB900C}" destId="{0B624AC1-C38D-4182-BEE4-C2E47B893502}" srcOrd="0" destOrd="0" presId="urn:microsoft.com/office/officeart/2005/8/layout/hierarchy2"/>
    <dgm:cxn modelId="{604297C0-AAE5-48DD-92B9-C6A6185747C7}" srcId="{D09B34B9-FA7B-4E55-809D-69ACC89A1E35}" destId="{84950A78-FA34-495E-893E-15E3EBFF78EC}" srcOrd="0" destOrd="0" parTransId="{98480D64-2C30-451D-AB21-1A3546903519}" sibTransId="{8A746C49-6126-4C27-A1B4-A4FEF81E19D8}"/>
    <dgm:cxn modelId="{2AE5BDEA-ED25-47EC-B689-E4DDF5E0A912}" srcId="{7FB8D368-E901-48C2-8174-027ECCC6280D}" destId="{E0613AB6-F868-4826-A453-D2CC9369B6B0}" srcOrd="0" destOrd="0" parTransId="{DAA79475-2A5B-4A5F-A571-4FE4B706FB5A}" sibTransId="{E1B85B85-23E4-4B9B-A269-F947CB210D5F}"/>
    <dgm:cxn modelId="{2AD3098C-F126-4291-92DD-C6D3057F2F62}" srcId="{3FE71CAC-AECF-4D1F-951C-CE4FF3910BEE}" destId="{D09B34B9-FA7B-4E55-809D-69ACC89A1E35}" srcOrd="0" destOrd="0" parTransId="{1DC80007-AC0C-4B2F-8FDB-1BE8CC18A771}" sibTransId="{3070D70A-77AF-4E18-B2FC-A7A0D460E7E0}"/>
    <dgm:cxn modelId="{1BDD7E4A-BA91-420F-91FF-DA24BCA6D7D8}" type="presOf" srcId="{6407BB3A-9E67-4D3B-8A00-99741E9FB483}" destId="{0C84A2FA-6168-4C4F-B5C4-83FCDD9C7F9A}" srcOrd="0" destOrd="0" presId="urn:microsoft.com/office/officeart/2005/8/layout/hierarchy2"/>
    <dgm:cxn modelId="{9AE28B1D-3380-44B5-8BA9-A1AB7080221B}" srcId="{84950A78-FA34-495E-893E-15E3EBFF78EC}" destId="{4FAE427D-BFF5-4623-A01D-F8259E2AE8AC}" srcOrd="0" destOrd="0" parTransId="{6407BB3A-9E67-4D3B-8A00-99741E9FB483}" sibTransId="{0A633259-FF4D-4EAF-A855-FC56B7936D77}"/>
    <dgm:cxn modelId="{9D3767DD-AD44-4AFE-BAF9-B1AD6B57F632}" type="presOf" srcId="{16DC0BF3-3417-45FB-A6EA-658C33AEA50C}" destId="{0249C6EC-F5D3-450C-9A48-91059116B499}" srcOrd="1" destOrd="0" presId="urn:microsoft.com/office/officeart/2005/8/layout/hierarchy2"/>
    <dgm:cxn modelId="{FD7CF942-0330-44A7-9FA1-47DEFC61B56D}" type="presOf" srcId="{3FE71CAC-AECF-4D1F-951C-CE4FF3910BEE}" destId="{DB7AE803-52D4-4CC8-8C84-3727BD6A9270}" srcOrd="0" destOrd="0" presId="urn:microsoft.com/office/officeart/2005/8/layout/hierarchy2"/>
    <dgm:cxn modelId="{1AC28792-0B76-4829-9990-2E77EE19C258}" type="presOf" srcId="{F3889201-39E3-4DEE-9791-725D51C5990E}" destId="{F463F8F2-B20E-49AF-827A-4D31E47297C7}" srcOrd="0" destOrd="0" presId="urn:microsoft.com/office/officeart/2005/8/layout/hierarchy2"/>
    <dgm:cxn modelId="{F19032A2-865F-43D4-B6AB-1240897EBE13}" type="presOf" srcId="{DAA79475-2A5B-4A5F-A571-4FE4B706FB5A}" destId="{F5870F0A-D4AE-456A-83F9-1A6531B5942D}" srcOrd="0" destOrd="0" presId="urn:microsoft.com/office/officeart/2005/8/layout/hierarchy2"/>
    <dgm:cxn modelId="{38F33949-1987-4977-9143-6CC0956305F3}" type="presOf" srcId="{D2D59884-A597-4546-B88B-159A940F0C16}" destId="{183B36AF-2114-430D-A919-6EDACD9EA063}" srcOrd="0" destOrd="0" presId="urn:microsoft.com/office/officeart/2005/8/layout/hierarchy2"/>
    <dgm:cxn modelId="{B65C001F-702A-4380-93E4-60940E85B803}" type="presOf" srcId="{D09B34B9-FA7B-4E55-809D-69ACC89A1E35}" destId="{8902878C-3E1F-46E6-ADD5-A4C98EBBD366}" srcOrd="0" destOrd="0" presId="urn:microsoft.com/office/officeart/2005/8/layout/hierarchy2"/>
    <dgm:cxn modelId="{C1F2CCF0-DDFA-4CF0-8BFF-D9A1BAF7920D}" type="presOf" srcId="{98480D64-2C30-451D-AB21-1A3546903519}" destId="{8BD77E94-FB8D-4A76-B5EC-F35BEF9A9263}" srcOrd="1" destOrd="0" presId="urn:microsoft.com/office/officeart/2005/8/layout/hierarchy2"/>
    <dgm:cxn modelId="{FE5ED7C8-A4B0-4269-99EA-CCA4703CD03A}" type="presOf" srcId="{00F6663D-1F16-4B6D-83AA-297569282FA4}" destId="{4A3C9931-0B81-4AFB-9C9D-39ABE5A5EFAB}" srcOrd="1" destOrd="0" presId="urn:microsoft.com/office/officeart/2005/8/layout/hierarchy2"/>
    <dgm:cxn modelId="{652B7457-C968-4F64-A839-DDD7A2CC31A8}" type="presOf" srcId="{98480D64-2C30-451D-AB21-1A3546903519}" destId="{3909860C-9803-4541-9D90-40FA8B32F0E3}" srcOrd="0" destOrd="0" presId="urn:microsoft.com/office/officeart/2005/8/layout/hierarchy2"/>
    <dgm:cxn modelId="{7B267074-7712-4AB8-A7C0-12D14FD3DBB3}" type="presOf" srcId="{16DC0BF3-3417-45FB-A6EA-658C33AEA50C}" destId="{ACC1D2B1-056D-4FAC-8B89-C4321F4467AC}" srcOrd="0" destOrd="0" presId="urn:microsoft.com/office/officeart/2005/8/layout/hierarchy2"/>
    <dgm:cxn modelId="{7457C00B-087A-412D-A3E2-9941FD778DB8}" type="presOf" srcId="{955A4CA6-2CBD-496A-8ECD-86ED68B91D8C}" destId="{582ED844-09F3-40B3-AE0E-067DBC7C8609}" srcOrd="0" destOrd="0" presId="urn:microsoft.com/office/officeart/2005/8/layout/hierarchy2"/>
    <dgm:cxn modelId="{2D51CFB4-BA6D-4DAA-AABE-A88C4B11B747}" type="presOf" srcId="{DAA79475-2A5B-4A5F-A571-4FE4B706FB5A}" destId="{DAE4758A-4267-46B2-88C5-72511C9AFAF3}" srcOrd="1" destOrd="0" presId="urn:microsoft.com/office/officeart/2005/8/layout/hierarchy2"/>
    <dgm:cxn modelId="{D8AB23E8-3E23-41FA-A5C7-8FA23BFB629C}" type="presOf" srcId="{1DC80007-AC0C-4B2F-8FDB-1BE8CC18A771}" destId="{5FAE4415-44ED-4415-A43B-43FAC75AC0AC}" srcOrd="0" destOrd="0" presId="urn:microsoft.com/office/officeart/2005/8/layout/hierarchy2"/>
    <dgm:cxn modelId="{CE84AA19-3E8F-49C0-9264-340BA16706E2}" type="presOf" srcId="{7FB8D368-E901-48C2-8174-027ECCC6280D}" destId="{0A767867-ED0E-448E-8B11-11B43BA43492}" srcOrd="0" destOrd="0" presId="urn:microsoft.com/office/officeart/2005/8/layout/hierarchy2"/>
    <dgm:cxn modelId="{50DF1273-88B0-4F85-BCDB-05984CC387A3}" srcId="{E19A4F2D-6890-47C1-B553-F320CD0B7FA1}" destId="{D2D59884-A597-4546-B88B-159A940F0C16}" srcOrd="0" destOrd="0" parTransId="{16DC0BF3-3417-45FB-A6EA-658C33AEA50C}" sibTransId="{EED643E9-95C1-497F-8A29-89127E2DE05B}"/>
    <dgm:cxn modelId="{5DCFF64C-1781-4F5E-8F7E-8FF1D4BFB24F}" type="presParOf" srcId="{E7118EC7-E1A4-4630-917C-5B126E1D52EB}" destId="{B6D0754B-60B9-4075-93E7-6B9D612B51FC}" srcOrd="0" destOrd="0" presId="urn:microsoft.com/office/officeart/2005/8/layout/hierarchy2"/>
    <dgm:cxn modelId="{202EB4B1-42DE-450D-94DA-82ACFDC41740}" type="presParOf" srcId="{B6D0754B-60B9-4075-93E7-6B9D612B51FC}" destId="{DB7AE803-52D4-4CC8-8C84-3727BD6A9270}" srcOrd="0" destOrd="0" presId="urn:microsoft.com/office/officeart/2005/8/layout/hierarchy2"/>
    <dgm:cxn modelId="{37141BAB-9479-4506-A738-510BE41F1D31}" type="presParOf" srcId="{B6D0754B-60B9-4075-93E7-6B9D612B51FC}" destId="{29189191-BA7F-4DFF-BB99-4F10FD5986CA}" srcOrd="1" destOrd="0" presId="urn:microsoft.com/office/officeart/2005/8/layout/hierarchy2"/>
    <dgm:cxn modelId="{2D6CC2E7-402C-49BB-9038-EB7F7705A54F}" type="presParOf" srcId="{29189191-BA7F-4DFF-BB99-4F10FD5986CA}" destId="{5FAE4415-44ED-4415-A43B-43FAC75AC0AC}" srcOrd="0" destOrd="0" presId="urn:microsoft.com/office/officeart/2005/8/layout/hierarchy2"/>
    <dgm:cxn modelId="{4B7C46F4-F3FD-4503-BDF4-755617995543}" type="presParOf" srcId="{5FAE4415-44ED-4415-A43B-43FAC75AC0AC}" destId="{D2A473D8-CAA5-40A5-AF70-EB67CF55BEDE}" srcOrd="0" destOrd="0" presId="urn:microsoft.com/office/officeart/2005/8/layout/hierarchy2"/>
    <dgm:cxn modelId="{687D582C-B372-421C-B3F5-D0417903C73B}" type="presParOf" srcId="{29189191-BA7F-4DFF-BB99-4F10FD5986CA}" destId="{7968F519-564F-44CD-AABB-1B525B291661}" srcOrd="1" destOrd="0" presId="urn:microsoft.com/office/officeart/2005/8/layout/hierarchy2"/>
    <dgm:cxn modelId="{ACCF43C9-292C-4788-929D-101E72E767D7}" type="presParOf" srcId="{7968F519-564F-44CD-AABB-1B525B291661}" destId="{8902878C-3E1F-46E6-ADD5-A4C98EBBD366}" srcOrd="0" destOrd="0" presId="urn:microsoft.com/office/officeart/2005/8/layout/hierarchy2"/>
    <dgm:cxn modelId="{D3960515-2B22-4312-8C5D-7C1A18D86F79}" type="presParOf" srcId="{7968F519-564F-44CD-AABB-1B525B291661}" destId="{57AF7141-55CD-4908-B301-02DEB5EB99CC}" srcOrd="1" destOrd="0" presId="urn:microsoft.com/office/officeart/2005/8/layout/hierarchy2"/>
    <dgm:cxn modelId="{AB5E05C2-11A1-4916-8D38-4D7BCD2D265F}" type="presParOf" srcId="{57AF7141-55CD-4908-B301-02DEB5EB99CC}" destId="{3909860C-9803-4541-9D90-40FA8B32F0E3}" srcOrd="0" destOrd="0" presId="urn:microsoft.com/office/officeart/2005/8/layout/hierarchy2"/>
    <dgm:cxn modelId="{3DF22AC4-7750-4A3B-9653-DB181D7B3C7E}" type="presParOf" srcId="{3909860C-9803-4541-9D90-40FA8B32F0E3}" destId="{8BD77E94-FB8D-4A76-B5EC-F35BEF9A9263}" srcOrd="0" destOrd="0" presId="urn:microsoft.com/office/officeart/2005/8/layout/hierarchy2"/>
    <dgm:cxn modelId="{6E2AA912-B8F1-4689-A34C-079814B53A01}" type="presParOf" srcId="{57AF7141-55CD-4908-B301-02DEB5EB99CC}" destId="{F1708206-CD9F-408F-A083-6EBDF250DBCF}" srcOrd="1" destOrd="0" presId="urn:microsoft.com/office/officeart/2005/8/layout/hierarchy2"/>
    <dgm:cxn modelId="{9083C0F1-4105-42A3-A3B9-6FDEA2B2EC87}" type="presParOf" srcId="{F1708206-CD9F-408F-A083-6EBDF250DBCF}" destId="{93FFEDB1-41A3-4FBE-B756-AC2F4A6E6A07}" srcOrd="0" destOrd="0" presId="urn:microsoft.com/office/officeart/2005/8/layout/hierarchy2"/>
    <dgm:cxn modelId="{3E1BCD5C-FE49-4609-9AC6-42972807EB95}" type="presParOf" srcId="{F1708206-CD9F-408F-A083-6EBDF250DBCF}" destId="{684759FD-65D6-4C81-8449-6FC8E70FD9A9}" srcOrd="1" destOrd="0" presId="urn:microsoft.com/office/officeart/2005/8/layout/hierarchy2"/>
    <dgm:cxn modelId="{EF849A8C-886E-47EA-9202-70A7BD905A02}" type="presParOf" srcId="{684759FD-65D6-4C81-8449-6FC8E70FD9A9}" destId="{0C84A2FA-6168-4C4F-B5C4-83FCDD9C7F9A}" srcOrd="0" destOrd="0" presId="urn:microsoft.com/office/officeart/2005/8/layout/hierarchy2"/>
    <dgm:cxn modelId="{F951A703-11AE-4960-8309-F80C61948B61}" type="presParOf" srcId="{0C84A2FA-6168-4C4F-B5C4-83FCDD9C7F9A}" destId="{C66C5D44-AB4B-4CF7-ACE5-2E84BFF3D3E2}" srcOrd="0" destOrd="0" presId="urn:microsoft.com/office/officeart/2005/8/layout/hierarchy2"/>
    <dgm:cxn modelId="{1AC8B2D7-FC1C-4BEF-A9C5-053F65C55A2D}" type="presParOf" srcId="{684759FD-65D6-4C81-8449-6FC8E70FD9A9}" destId="{7B10DE17-AF59-421F-B301-781CAA46E87B}" srcOrd="1" destOrd="0" presId="urn:microsoft.com/office/officeart/2005/8/layout/hierarchy2"/>
    <dgm:cxn modelId="{FB440EE5-E60F-4C8C-81BE-902A81559993}" type="presParOf" srcId="{7B10DE17-AF59-421F-B301-781CAA46E87B}" destId="{BA864C3D-D1E2-4F6B-9C51-86811E6E63DD}" srcOrd="0" destOrd="0" presId="urn:microsoft.com/office/officeart/2005/8/layout/hierarchy2"/>
    <dgm:cxn modelId="{1B427116-3542-4F17-AB08-DF389AA482F2}" type="presParOf" srcId="{7B10DE17-AF59-421F-B301-781CAA46E87B}" destId="{BEF0F5AA-74A0-4950-96DB-0E6AF56C5ACE}" srcOrd="1" destOrd="0" presId="urn:microsoft.com/office/officeart/2005/8/layout/hierarchy2"/>
    <dgm:cxn modelId="{7D55EC92-143E-49A8-9B60-D9F4A8CB2783}" type="presParOf" srcId="{29189191-BA7F-4DFF-BB99-4F10FD5986CA}" destId="{68459A10-94D9-442F-9ECC-52C53BF8DC58}" srcOrd="2" destOrd="0" presId="urn:microsoft.com/office/officeart/2005/8/layout/hierarchy2"/>
    <dgm:cxn modelId="{108DFD9B-29DE-4B47-A07E-FC922B52C824}" type="presParOf" srcId="{68459A10-94D9-442F-9ECC-52C53BF8DC58}" destId="{4A3C9931-0B81-4AFB-9C9D-39ABE5A5EFAB}" srcOrd="0" destOrd="0" presId="urn:microsoft.com/office/officeart/2005/8/layout/hierarchy2"/>
    <dgm:cxn modelId="{5B64B352-D524-4BB4-8D71-36CD24439EF7}" type="presParOf" srcId="{29189191-BA7F-4DFF-BB99-4F10FD5986CA}" destId="{998522CB-8D1A-42E2-9A72-717281041161}" srcOrd="3" destOrd="0" presId="urn:microsoft.com/office/officeart/2005/8/layout/hierarchy2"/>
    <dgm:cxn modelId="{1B4D4CF2-4752-4DB4-A114-E247C161E84A}" type="presParOf" srcId="{998522CB-8D1A-42E2-9A72-717281041161}" destId="{0B624AC1-C38D-4182-BEE4-C2E47B893502}" srcOrd="0" destOrd="0" presId="urn:microsoft.com/office/officeart/2005/8/layout/hierarchy2"/>
    <dgm:cxn modelId="{B587743C-EDD4-40F1-8A90-0286F5B7F14D}" type="presParOf" srcId="{998522CB-8D1A-42E2-9A72-717281041161}" destId="{7347187C-9C3C-40F3-A869-61A1F3E8ECB6}" srcOrd="1" destOrd="0" presId="urn:microsoft.com/office/officeart/2005/8/layout/hierarchy2"/>
    <dgm:cxn modelId="{2D3846A8-A64E-4C3E-BCF7-2D7E98146C41}" type="presParOf" srcId="{E7118EC7-E1A4-4630-917C-5B126E1D52EB}" destId="{D9D5C260-D6A8-4190-B1FF-8506961CC672}" srcOrd="1" destOrd="0" presId="urn:microsoft.com/office/officeart/2005/8/layout/hierarchy2"/>
    <dgm:cxn modelId="{B3171936-DDAC-4D80-9900-FF0FB2565BCD}" type="presParOf" srcId="{D9D5C260-D6A8-4190-B1FF-8506961CC672}" destId="{F463F8F2-B20E-49AF-827A-4D31E47297C7}" srcOrd="0" destOrd="0" presId="urn:microsoft.com/office/officeart/2005/8/layout/hierarchy2"/>
    <dgm:cxn modelId="{3A856982-6E55-441D-8AE7-122B505D089F}" type="presParOf" srcId="{D9D5C260-D6A8-4190-B1FF-8506961CC672}" destId="{7BCE870C-9251-42B7-864D-28EFD227E7D3}" srcOrd="1" destOrd="0" presId="urn:microsoft.com/office/officeart/2005/8/layout/hierarchy2"/>
    <dgm:cxn modelId="{DB7C53C5-C762-466B-9C69-EA51E11C9A19}" type="presParOf" srcId="{7BCE870C-9251-42B7-864D-28EFD227E7D3}" destId="{559AEC70-B522-4975-A6C8-876961C9ABAE}" srcOrd="0" destOrd="0" presId="urn:microsoft.com/office/officeart/2005/8/layout/hierarchy2"/>
    <dgm:cxn modelId="{E87519F9-7526-446F-9700-8EE1C2087C63}" type="presParOf" srcId="{559AEC70-B522-4975-A6C8-876961C9ABAE}" destId="{D11C8E50-44DF-4ACF-A01A-81F2F002694C}" srcOrd="0" destOrd="0" presId="urn:microsoft.com/office/officeart/2005/8/layout/hierarchy2"/>
    <dgm:cxn modelId="{35CCA27E-42FD-45B5-A691-73CDB83105C0}" type="presParOf" srcId="{7BCE870C-9251-42B7-864D-28EFD227E7D3}" destId="{B5989F1F-7E53-4257-A37F-5E7A22CF5E77}" srcOrd="1" destOrd="0" presId="urn:microsoft.com/office/officeart/2005/8/layout/hierarchy2"/>
    <dgm:cxn modelId="{EF182C29-7107-4D12-83C3-A174B9C2F424}" type="presParOf" srcId="{B5989F1F-7E53-4257-A37F-5E7A22CF5E77}" destId="{582ED844-09F3-40B3-AE0E-067DBC7C8609}" srcOrd="0" destOrd="0" presId="urn:microsoft.com/office/officeart/2005/8/layout/hierarchy2"/>
    <dgm:cxn modelId="{4516BC63-5198-4A19-B23F-CE06042796CB}" type="presParOf" srcId="{B5989F1F-7E53-4257-A37F-5E7A22CF5E77}" destId="{52018EA2-7C6C-4381-A48B-2A0753B7ABC8}" srcOrd="1" destOrd="0" presId="urn:microsoft.com/office/officeart/2005/8/layout/hierarchy2"/>
    <dgm:cxn modelId="{7EC165A4-F0A0-42D4-97BC-36EB3E175C5D}" type="presParOf" srcId="{E7118EC7-E1A4-4630-917C-5B126E1D52EB}" destId="{F2C78471-C96D-4FAD-81BD-C0BD8A814060}" srcOrd="2" destOrd="0" presId="urn:microsoft.com/office/officeart/2005/8/layout/hierarchy2"/>
    <dgm:cxn modelId="{609F01BB-C361-4521-886C-EAB474A84F3D}" type="presParOf" srcId="{F2C78471-C96D-4FAD-81BD-C0BD8A814060}" destId="{447AB02C-36C7-46A5-A3E7-7F004A56B758}" srcOrd="0" destOrd="0" presId="urn:microsoft.com/office/officeart/2005/8/layout/hierarchy2"/>
    <dgm:cxn modelId="{A3065773-940C-4CD5-9368-81457E9EEA82}" type="presParOf" srcId="{F2C78471-C96D-4FAD-81BD-C0BD8A814060}" destId="{E84245AE-9DFE-4706-9FCB-EF8A371B74A5}" srcOrd="1" destOrd="0" presId="urn:microsoft.com/office/officeart/2005/8/layout/hierarchy2"/>
    <dgm:cxn modelId="{643A40BF-C21D-43BD-BFF7-0394E5E38BE4}" type="presParOf" srcId="{E84245AE-9DFE-4706-9FCB-EF8A371B74A5}" destId="{ACC1D2B1-056D-4FAC-8B89-C4321F4467AC}" srcOrd="0" destOrd="0" presId="urn:microsoft.com/office/officeart/2005/8/layout/hierarchy2"/>
    <dgm:cxn modelId="{B42FF440-A237-467E-8632-296B294EDC53}" type="presParOf" srcId="{ACC1D2B1-056D-4FAC-8B89-C4321F4467AC}" destId="{0249C6EC-F5D3-450C-9A48-91059116B499}" srcOrd="0" destOrd="0" presId="urn:microsoft.com/office/officeart/2005/8/layout/hierarchy2"/>
    <dgm:cxn modelId="{B40FCE9B-1976-40EE-BEE6-0E4FE66A16D9}" type="presParOf" srcId="{E84245AE-9DFE-4706-9FCB-EF8A371B74A5}" destId="{05D0C0D1-BCD1-49D3-98A0-FB9C7781D033}" srcOrd="1" destOrd="0" presId="urn:microsoft.com/office/officeart/2005/8/layout/hierarchy2"/>
    <dgm:cxn modelId="{C758A168-3062-4005-97CB-C290A5CBC1C5}" type="presParOf" srcId="{05D0C0D1-BCD1-49D3-98A0-FB9C7781D033}" destId="{183B36AF-2114-430D-A919-6EDACD9EA063}" srcOrd="0" destOrd="0" presId="urn:microsoft.com/office/officeart/2005/8/layout/hierarchy2"/>
    <dgm:cxn modelId="{96F6A7AA-EFD9-45AD-8E3E-5F52EFA9D0DD}" type="presParOf" srcId="{05D0C0D1-BCD1-49D3-98A0-FB9C7781D033}" destId="{3DA93F18-8CC8-4011-A769-C413BB8BE947}" srcOrd="1" destOrd="0" presId="urn:microsoft.com/office/officeart/2005/8/layout/hierarchy2"/>
    <dgm:cxn modelId="{0559DA7A-6062-4764-8BEF-F60E4825FC37}" type="presParOf" srcId="{E7118EC7-E1A4-4630-917C-5B126E1D52EB}" destId="{79976825-DB1C-4D97-9108-F56F9189D5D0}" srcOrd="3" destOrd="0" presId="urn:microsoft.com/office/officeart/2005/8/layout/hierarchy2"/>
    <dgm:cxn modelId="{98885474-C082-4C5A-B217-82E8FFA272E2}" type="presParOf" srcId="{79976825-DB1C-4D97-9108-F56F9189D5D0}" destId="{0A767867-ED0E-448E-8B11-11B43BA43492}" srcOrd="0" destOrd="0" presId="urn:microsoft.com/office/officeart/2005/8/layout/hierarchy2"/>
    <dgm:cxn modelId="{A26197BA-D2E0-4196-A458-ACBF26CB5071}" type="presParOf" srcId="{79976825-DB1C-4D97-9108-F56F9189D5D0}" destId="{5557D3F0-7F61-4850-82DC-846E96BE74B0}" srcOrd="1" destOrd="0" presId="urn:microsoft.com/office/officeart/2005/8/layout/hierarchy2"/>
    <dgm:cxn modelId="{381EDF8B-F4C1-4259-AC90-0154DF7D075E}" type="presParOf" srcId="{5557D3F0-7F61-4850-82DC-846E96BE74B0}" destId="{F5870F0A-D4AE-456A-83F9-1A6531B5942D}" srcOrd="0" destOrd="0" presId="urn:microsoft.com/office/officeart/2005/8/layout/hierarchy2"/>
    <dgm:cxn modelId="{48BFC1BC-BCA8-42C6-8C50-97DB99691FD3}" type="presParOf" srcId="{F5870F0A-D4AE-456A-83F9-1A6531B5942D}" destId="{DAE4758A-4267-46B2-88C5-72511C9AFAF3}" srcOrd="0" destOrd="0" presId="urn:microsoft.com/office/officeart/2005/8/layout/hierarchy2"/>
    <dgm:cxn modelId="{F2621AE0-900C-48BC-9157-3092CE5A2B69}" type="presParOf" srcId="{5557D3F0-7F61-4850-82DC-846E96BE74B0}" destId="{6426CEC9-6984-41C3-B0E1-0B9F85E63C9E}" srcOrd="1" destOrd="0" presId="urn:microsoft.com/office/officeart/2005/8/layout/hierarchy2"/>
    <dgm:cxn modelId="{497AA51A-66E9-4B0C-8F6F-578CE3382B6C}" type="presParOf" srcId="{6426CEC9-6984-41C3-B0E1-0B9F85E63C9E}" destId="{D32F7580-0178-4304-A518-20D03F98C73C}" srcOrd="0" destOrd="0" presId="urn:microsoft.com/office/officeart/2005/8/layout/hierarchy2"/>
    <dgm:cxn modelId="{B5DF0E1A-3124-4686-819E-03430838318C}" type="presParOf" srcId="{6426CEC9-6984-41C3-B0E1-0B9F85E63C9E}" destId="{8EF0FCC0-C4E7-4111-BD53-06A56F10331E}" srcOrd="1" destOrd="0" presId="urn:microsoft.com/office/officeart/2005/8/layout/hierarchy2"/>
    <dgm:cxn modelId="{C2B35DAA-C813-46E8-9937-CD808014E568}" type="presParOf" srcId="{E7118EC7-E1A4-4630-917C-5B126E1D52EB}" destId="{61D308BC-E034-4AA5-939C-9CBA02C625AB}" srcOrd="4" destOrd="0" presId="urn:microsoft.com/office/officeart/2005/8/layout/hierarchy2"/>
    <dgm:cxn modelId="{42C617B0-DD91-46A0-8AFB-3D08EAE2EBD8}" type="presParOf" srcId="{61D308BC-E034-4AA5-939C-9CBA02C625AB}" destId="{B08F47F9-FC34-4B41-8A3C-B4A56B07E409}" srcOrd="0" destOrd="0" presId="urn:microsoft.com/office/officeart/2005/8/layout/hierarchy2"/>
    <dgm:cxn modelId="{6D6FFEF0-1C05-4F0F-8D62-3CD4095153A9}" type="presParOf" srcId="{61D308BC-E034-4AA5-939C-9CBA02C625AB}" destId="{1D967809-3C5B-453D-86A4-D125228CE4B4}" srcOrd="1" destOrd="0" presId="urn:microsoft.com/office/officeart/2005/8/layout/hierarchy2"/>
    <dgm:cxn modelId="{250CC2E0-2DCE-466C-A5CF-B28728EFDFF1}" type="presParOf" srcId="{1D967809-3C5B-453D-86A4-D125228CE4B4}" destId="{98DDCE9B-DA48-4D55-B0D1-50EAD32C1DB4}" srcOrd="0" destOrd="0" presId="urn:microsoft.com/office/officeart/2005/8/layout/hierarchy2"/>
    <dgm:cxn modelId="{88BFB3DE-409B-4CA6-96E3-8EC2F99AD4C1}" type="presParOf" srcId="{98DDCE9B-DA48-4D55-B0D1-50EAD32C1DB4}" destId="{BC48AF6D-1D91-4518-AF5C-C7355ABBA78D}" srcOrd="0" destOrd="0" presId="urn:microsoft.com/office/officeart/2005/8/layout/hierarchy2"/>
    <dgm:cxn modelId="{53F4DC0F-22D8-4FDF-A97E-39B8F8685335}" type="presParOf" srcId="{1D967809-3C5B-453D-86A4-D125228CE4B4}" destId="{28775894-76CB-4344-952B-A1359EC8F3AC}" srcOrd="1" destOrd="0" presId="urn:microsoft.com/office/officeart/2005/8/layout/hierarchy2"/>
    <dgm:cxn modelId="{A264B295-7D6D-4FC9-9C54-AFAC748F868D}" type="presParOf" srcId="{28775894-76CB-4344-952B-A1359EC8F3AC}" destId="{AC32B005-E17F-4558-9B8C-E5E93B4F99B9}" srcOrd="0" destOrd="0" presId="urn:microsoft.com/office/officeart/2005/8/layout/hierarchy2"/>
    <dgm:cxn modelId="{BE216A3D-4CDB-4018-8CB7-99CDFEF40B34}" type="presParOf" srcId="{28775894-76CB-4344-952B-A1359EC8F3AC}" destId="{AA741892-8C7F-4C67-BDAD-A5BF6F578BA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729FBB-3739-4759-B08A-E04D600A264C}" type="doc">
      <dgm:prSet loTypeId="urn:microsoft.com/office/officeart/2005/8/layout/target2" loCatId="relationship" qsTypeId="urn:microsoft.com/office/officeart/2005/8/quickstyle/3d2" qsCatId="3D" csTypeId="urn:microsoft.com/office/officeart/2005/8/colors/accent3_3" csCatId="accent3" phldr="1"/>
      <dgm:spPr/>
      <dgm:t>
        <a:bodyPr/>
        <a:lstStyle/>
        <a:p>
          <a:endParaRPr lang="es-SV"/>
        </a:p>
      </dgm:t>
    </dgm:pt>
    <dgm:pt modelId="{976B806C-1360-4F5C-B1E6-33BBE6229A02}">
      <dgm:prSet phldrT="[Texto]"/>
      <dgm:spPr/>
      <dgm:t>
        <a:bodyPr/>
        <a:lstStyle/>
        <a:p>
          <a:r>
            <a:rPr lang="es-SV" dirty="0" smtClean="0"/>
            <a:t>Programa Ambiental UTEC VERDE</a:t>
          </a:r>
          <a:endParaRPr lang="es-SV" dirty="0"/>
        </a:p>
      </dgm:t>
    </dgm:pt>
    <dgm:pt modelId="{37EBEA33-CB5B-42F3-9614-652E8BC69A78}" type="parTrans" cxnId="{0906A65A-4317-4519-B2F2-5407F3EE1D84}">
      <dgm:prSet/>
      <dgm:spPr/>
      <dgm:t>
        <a:bodyPr/>
        <a:lstStyle/>
        <a:p>
          <a:endParaRPr lang="es-SV"/>
        </a:p>
      </dgm:t>
    </dgm:pt>
    <dgm:pt modelId="{060FF8DA-F6EB-4C2F-BF57-C9D1924302E5}" type="sibTrans" cxnId="{0906A65A-4317-4519-B2F2-5407F3EE1D84}">
      <dgm:prSet/>
      <dgm:spPr/>
      <dgm:t>
        <a:bodyPr/>
        <a:lstStyle/>
        <a:p>
          <a:endParaRPr lang="es-SV"/>
        </a:p>
      </dgm:t>
    </dgm:pt>
    <dgm:pt modelId="{56F6B7DE-BF17-4B88-BDF9-95C9592DE16F}">
      <dgm:prSet phldrT="[Texto]"/>
      <dgm:spPr/>
      <dgm:t>
        <a:bodyPr/>
        <a:lstStyle/>
        <a:p>
          <a:r>
            <a:rPr lang="es-SV" b="1" dirty="0" smtClean="0"/>
            <a:t>Prevención de la contaminación</a:t>
          </a:r>
          <a:endParaRPr lang="es-SV" dirty="0"/>
        </a:p>
      </dgm:t>
    </dgm:pt>
    <dgm:pt modelId="{B5F16A68-B666-49F1-923E-B5217382FCE7}" type="parTrans" cxnId="{9266EEDD-B3DB-45C4-8F87-23A451DDCB91}">
      <dgm:prSet/>
      <dgm:spPr/>
      <dgm:t>
        <a:bodyPr/>
        <a:lstStyle/>
        <a:p>
          <a:endParaRPr lang="es-SV"/>
        </a:p>
      </dgm:t>
    </dgm:pt>
    <dgm:pt modelId="{825C1145-2EEF-4D56-A7BA-9FC5966561D6}" type="sibTrans" cxnId="{9266EEDD-B3DB-45C4-8F87-23A451DDCB91}">
      <dgm:prSet/>
      <dgm:spPr/>
      <dgm:t>
        <a:bodyPr/>
        <a:lstStyle/>
        <a:p>
          <a:endParaRPr lang="es-SV"/>
        </a:p>
      </dgm:t>
    </dgm:pt>
    <dgm:pt modelId="{A3ABD8CD-2A3C-48D4-BB53-C0336FE16CC7}">
      <dgm:prSet phldrT="[Texto]"/>
      <dgm:spPr/>
      <dgm:t>
        <a:bodyPr/>
        <a:lstStyle/>
        <a:p>
          <a:r>
            <a:rPr lang="es-SV" b="1" dirty="0" smtClean="0"/>
            <a:t>Uso sostenible de recursos</a:t>
          </a:r>
          <a:endParaRPr lang="es-SV" dirty="0"/>
        </a:p>
      </dgm:t>
    </dgm:pt>
    <dgm:pt modelId="{9A6156AF-3D8C-427F-9D27-9075A4638996}" type="parTrans" cxnId="{74CA3F0B-BC5E-4DF7-A728-8B6FCCAC2970}">
      <dgm:prSet/>
      <dgm:spPr/>
      <dgm:t>
        <a:bodyPr/>
        <a:lstStyle/>
        <a:p>
          <a:endParaRPr lang="es-SV"/>
        </a:p>
      </dgm:t>
    </dgm:pt>
    <dgm:pt modelId="{0FA13395-A270-4881-B142-13775DC5BE77}" type="sibTrans" cxnId="{74CA3F0B-BC5E-4DF7-A728-8B6FCCAC2970}">
      <dgm:prSet/>
      <dgm:spPr/>
      <dgm:t>
        <a:bodyPr/>
        <a:lstStyle/>
        <a:p>
          <a:endParaRPr lang="es-SV"/>
        </a:p>
      </dgm:t>
    </dgm:pt>
    <dgm:pt modelId="{B7520995-1831-4149-927A-DBDC5F443057}">
      <dgm:prSet phldrT="[Texto]"/>
      <dgm:spPr/>
      <dgm:t>
        <a:bodyPr/>
        <a:lstStyle/>
        <a:p>
          <a:r>
            <a:rPr lang="es-SV" dirty="0" smtClean="0"/>
            <a:t>ISO 26 000</a:t>
          </a:r>
          <a:endParaRPr lang="es-SV" dirty="0"/>
        </a:p>
      </dgm:t>
    </dgm:pt>
    <dgm:pt modelId="{EEDF6830-9F6E-42A8-B08E-F5C0410049A8}" type="parTrans" cxnId="{FA5EA0B9-B325-4D2C-AB22-3727B8A7150B}">
      <dgm:prSet/>
      <dgm:spPr/>
      <dgm:t>
        <a:bodyPr/>
        <a:lstStyle/>
        <a:p>
          <a:endParaRPr lang="es-SV"/>
        </a:p>
      </dgm:t>
    </dgm:pt>
    <dgm:pt modelId="{698843EC-61BB-4F9B-BA98-7380FCB88F0E}" type="sibTrans" cxnId="{FA5EA0B9-B325-4D2C-AB22-3727B8A7150B}">
      <dgm:prSet/>
      <dgm:spPr/>
      <dgm:t>
        <a:bodyPr/>
        <a:lstStyle/>
        <a:p>
          <a:endParaRPr lang="es-SV"/>
        </a:p>
      </dgm:t>
    </dgm:pt>
    <dgm:pt modelId="{A6442E7B-7996-4BC2-AED3-EFEE366D4D73}">
      <dgm:prSet phldrT="[Texto]" custT="1"/>
      <dgm:spPr/>
      <dgm:t>
        <a:bodyPr/>
        <a:lstStyle/>
        <a:p>
          <a:r>
            <a:rPr lang="es-SV" sz="1000" dirty="0" smtClean="0"/>
            <a:t>Conocer y difundir la legislación ambiental</a:t>
          </a:r>
          <a:endParaRPr lang="es-SV" sz="1000" dirty="0"/>
        </a:p>
      </dgm:t>
    </dgm:pt>
    <dgm:pt modelId="{47C63768-38AA-4705-BC01-340641F3BCC6}" type="parTrans" cxnId="{2345ED3E-1D35-4DFE-85BD-A964B3CCE5D9}">
      <dgm:prSet/>
      <dgm:spPr/>
      <dgm:t>
        <a:bodyPr/>
        <a:lstStyle/>
        <a:p>
          <a:endParaRPr lang="es-SV"/>
        </a:p>
      </dgm:t>
    </dgm:pt>
    <dgm:pt modelId="{29378DFB-F65B-480B-8866-095571DE7A1E}" type="sibTrans" cxnId="{2345ED3E-1D35-4DFE-85BD-A964B3CCE5D9}">
      <dgm:prSet/>
      <dgm:spPr/>
      <dgm:t>
        <a:bodyPr/>
        <a:lstStyle/>
        <a:p>
          <a:endParaRPr lang="es-SV"/>
        </a:p>
      </dgm:t>
    </dgm:pt>
    <dgm:pt modelId="{EE7DBE81-7EBE-4739-BBDF-114233A3C8BF}">
      <dgm:prSet phldrT="[Texto]" custT="1"/>
      <dgm:spPr/>
      <dgm:t>
        <a:bodyPr/>
        <a:lstStyle/>
        <a:p>
          <a:r>
            <a:rPr lang="es-SV" sz="1000" dirty="0" smtClean="0"/>
            <a:t>Realizar estudios de impacto ambiental</a:t>
          </a:r>
          <a:endParaRPr lang="es-SV" sz="1000" dirty="0"/>
        </a:p>
      </dgm:t>
    </dgm:pt>
    <dgm:pt modelId="{CC9E0B00-2DC1-45E9-8CB2-48A34F9DF14E}" type="parTrans" cxnId="{B33B5E68-6A11-4ABA-A022-077AD40D5F98}">
      <dgm:prSet/>
      <dgm:spPr/>
      <dgm:t>
        <a:bodyPr/>
        <a:lstStyle/>
        <a:p>
          <a:endParaRPr lang="es-SV"/>
        </a:p>
      </dgm:t>
    </dgm:pt>
    <dgm:pt modelId="{09B500E5-8DD9-4ED2-B0E8-0BA15A9684A6}" type="sibTrans" cxnId="{B33B5E68-6A11-4ABA-A022-077AD40D5F98}">
      <dgm:prSet/>
      <dgm:spPr/>
      <dgm:t>
        <a:bodyPr/>
        <a:lstStyle/>
        <a:p>
          <a:endParaRPr lang="es-SV"/>
        </a:p>
      </dgm:t>
    </dgm:pt>
    <dgm:pt modelId="{151199DC-3577-4F1C-B112-42F2E0A32EB1}">
      <dgm:prSet phldrT="[Texto]"/>
      <dgm:spPr/>
      <dgm:t>
        <a:bodyPr/>
        <a:lstStyle/>
        <a:p>
          <a:r>
            <a:rPr lang="es-SV" dirty="0" smtClean="0"/>
            <a:t>Cátedra Ambiental</a:t>
          </a:r>
          <a:endParaRPr lang="es-SV" dirty="0"/>
        </a:p>
      </dgm:t>
    </dgm:pt>
    <dgm:pt modelId="{6790D3E4-9E6A-43B5-8BCE-B59326BFF450}" type="parTrans" cxnId="{06F4F36A-FCCE-405A-8A99-D6CF26B08303}">
      <dgm:prSet/>
      <dgm:spPr/>
      <dgm:t>
        <a:bodyPr/>
        <a:lstStyle/>
        <a:p>
          <a:endParaRPr lang="es-SV"/>
        </a:p>
      </dgm:t>
    </dgm:pt>
    <dgm:pt modelId="{9E5A1A55-930D-403F-902E-C5378942CF65}" type="sibTrans" cxnId="{06F4F36A-FCCE-405A-8A99-D6CF26B08303}">
      <dgm:prSet/>
      <dgm:spPr/>
      <dgm:t>
        <a:bodyPr/>
        <a:lstStyle/>
        <a:p>
          <a:endParaRPr lang="es-SV"/>
        </a:p>
      </dgm:t>
    </dgm:pt>
    <dgm:pt modelId="{62DDE61E-C632-4824-8C43-2C3E7BE91B93}">
      <dgm:prSet phldrT="[Texto]" custT="1"/>
      <dgm:spPr/>
      <dgm:t>
        <a:bodyPr/>
        <a:lstStyle/>
        <a:p>
          <a:r>
            <a:rPr lang="es-SV" sz="1050" dirty="0" smtClean="0"/>
            <a:t>Crear una cultura </a:t>
          </a:r>
          <a:endParaRPr lang="es-SV" sz="1050" dirty="0"/>
        </a:p>
      </dgm:t>
    </dgm:pt>
    <dgm:pt modelId="{D4083A5A-AB38-45F7-A7C2-B169BBDE77A1}" type="parTrans" cxnId="{D2D748D6-1CE6-4BF5-BDAA-A2BDD70F130C}">
      <dgm:prSet/>
      <dgm:spPr/>
      <dgm:t>
        <a:bodyPr/>
        <a:lstStyle/>
        <a:p>
          <a:endParaRPr lang="es-SV"/>
        </a:p>
      </dgm:t>
    </dgm:pt>
    <dgm:pt modelId="{1BCE733A-48DC-4C2F-B0E8-E00940D67D78}" type="sibTrans" cxnId="{D2D748D6-1CE6-4BF5-BDAA-A2BDD70F130C}">
      <dgm:prSet/>
      <dgm:spPr/>
      <dgm:t>
        <a:bodyPr/>
        <a:lstStyle/>
        <a:p>
          <a:endParaRPr lang="es-SV"/>
        </a:p>
      </dgm:t>
    </dgm:pt>
    <dgm:pt modelId="{87358839-A9EA-42B1-8B29-306D19B8A440}">
      <dgm:prSet phldrT="[Texto]" custT="1"/>
      <dgm:spPr/>
      <dgm:t>
        <a:bodyPr/>
        <a:lstStyle/>
        <a:p>
          <a:r>
            <a:rPr lang="es-SV" sz="1050" dirty="0" smtClean="0"/>
            <a:t>Propiciar la participación activa </a:t>
          </a:r>
          <a:endParaRPr lang="es-SV" sz="1050" dirty="0"/>
        </a:p>
      </dgm:t>
    </dgm:pt>
    <dgm:pt modelId="{40877F50-CE92-496F-9613-C6797DD207F3}" type="parTrans" cxnId="{C741D0FF-F692-446A-BAD6-78367BFDE74D}">
      <dgm:prSet/>
      <dgm:spPr/>
      <dgm:t>
        <a:bodyPr/>
        <a:lstStyle/>
        <a:p>
          <a:endParaRPr lang="es-SV"/>
        </a:p>
      </dgm:t>
    </dgm:pt>
    <dgm:pt modelId="{929F4019-6671-4755-93F8-400FC21DA17D}" type="sibTrans" cxnId="{C741D0FF-F692-446A-BAD6-78367BFDE74D}">
      <dgm:prSet/>
      <dgm:spPr/>
      <dgm:t>
        <a:bodyPr/>
        <a:lstStyle/>
        <a:p>
          <a:endParaRPr lang="es-SV"/>
        </a:p>
      </dgm:t>
    </dgm:pt>
    <dgm:pt modelId="{3E70ABE3-2A1A-44E4-9958-AA87AD4C849D}">
      <dgm:prSet/>
      <dgm:spPr/>
      <dgm:t>
        <a:bodyPr/>
        <a:lstStyle/>
        <a:p>
          <a:r>
            <a:rPr lang="es-SV" b="1" dirty="0" smtClean="0"/>
            <a:t>Mitigación y adaptación al cambio climático</a:t>
          </a:r>
          <a:endParaRPr lang="es-SV" dirty="0"/>
        </a:p>
      </dgm:t>
    </dgm:pt>
    <dgm:pt modelId="{AEAC47F8-1154-4BED-B382-BE8C57F09BB2}" type="parTrans" cxnId="{50B9D8B9-07D7-492C-80AA-D2B793A9CAD8}">
      <dgm:prSet/>
      <dgm:spPr/>
      <dgm:t>
        <a:bodyPr/>
        <a:lstStyle/>
        <a:p>
          <a:endParaRPr lang="es-SV"/>
        </a:p>
      </dgm:t>
    </dgm:pt>
    <dgm:pt modelId="{5DB20AC2-3DAE-4036-BDF1-B87AACB140E2}" type="sibTrans" cxnId="{50B9D8B9-07D7-492C-80AA-D2B793A9CAD8}">
      <dgm:prSet/>
      <dgm:spPr/>
      <dgm:t>
        <a:bodyPr/>
        <a:lstStyle/>
        <a:p>
          <a:endParaRPr lang="es-SV"/>
        </a:p>
      </dgm:t>
    </dgm:pt>
    <dgm:pt modelId="{8A17268E-F557-4A2A-A3CE-231D7E2197A5}">
      <dgm:prSet/>
      <dgm:spPr/>
      <dgm:t>
        <a:bodyPr/>
        <a:lstStyle/>
        <a:p>
          <a:r>
            <a:rPr lang="es-SV" b="1" dirty="0" smtClean="0"/>
            <a:t>Protección del medio ambiente  y la biodiversidad</a:t>
          </a:r>
          <a:endParaRPr lang="es-SV" dirty="0"/>
        </a:p>
      </dgm:t>
    </dgm:pt>
    <dgm:pt modelId="{9FD751EF-D913-4660-8AAC-AEF96447651F}" type="parTrans" cxnId="{B26F20F2-263E-424D-A370-C4F5F3881E99}">
      <dgm:prSet/>
      <dgm:spPr/>
      <dgm:t>
        <a:bodyPr/>
        <a:lstStyle/>
        <a:p>
          <a:endParaRPr lang="es-SV"/>
        </a:p>
      </dgm:t>
    </dgm:pt>
    <dgm:pt modelId="{1115FA77-CB70-4B5E-906C-FCCDA1F3F402}" type="sibTrans" cxnId="{B26F20F2-263E-424D-A370-C4F5F3881E99}">
      <dgm:prSet/>
      <dgm:spPr/>
      <dgm:t>
        <a:bodyPr/>
        <a:lstStyle/>
        <a:p>
          <a:endParaRPr lang="es-SV"/>
        </a:p>
      </dgm:t>
    </dgm:pt>
    <dgm:pt modelId="{200EDA64-BFFA-4D87-9663-A346C0243EC8}">
      <dgm:prSet custT="1"/>
      <dgm:spPr/>
      <dgm:t>
        <a:bodyPr/>
        <a:lstStyle/>
        <a:p>
          <a:r>
            <a:rPr lang="es-SV" sz="1000" dirty="0" smtClean="0"/>
            <a:t>Desarrollo de un programa de manejo de desechos para el cliente</a:t>
          </a:r>
          <a:endParaRPr lang="es-SV" sz="1000" dirty="0"/>
        </a:p>
      </dgm:t>
    </dgm:pt>
    <dgm:pt modelId="{D52A99D7-4FC3-47E6-A4EB-14B2B905E1EC}" type="parTrans" cxnId="{877953E4-CCE2-4E49-9A3B-F89EC77C3BCC}">
      <dgm:prSet/>
      <dgm:spPr/>
      <dgm:t>
        <a:bodyPr/>
        <a:lstStyle/>
        <a:p>
          <a:endParaRPr lang="es-SV"/>
        </a:p>
      </dgm:t>
    </dgm:pt>
    <dgm:pt modelId="{F7E5D17A-CFC0-4C33-8742-BA714B46F106}" type="sibTrans" cxnId="{877953E4-CCE2-4E49-9A3B-F89EC77C3BCC}">
      <dgm:prSet/>
      <dgm:spPr/>
      <dgm:t>
        <a:bodyPr/>
        <a:lstStyle/>
        <a:p>
          <a:endParaRPr lang="es-SV"/>
        </a:p>
      </dgm:t>
    </dgm:pt>
    <dgm:pt modelId="{3F630C0D-37D2-4BB1-ABB6-95FFC50463EE}">
      <dgm:prSet custT="1"/>
      <dgm:spPr/>
      <dgm:t>
        <a:bodyPr/>
        <a:lstStyle/>
        <a:p>
          <a:r>
            <a:rPr lang="es-SV" sz="1050" dirty="0" smtClean="0"/>
            <a:t>Desarrollar competencias</a:t>
          </a:r>
          <a:endParaRPr lang="es-SV" sz="1050" dirty="0"/>
        </a:p>
      </dgm:t>
    </dgm:pt>
    <dgm:pt modelId="{ADBCC44A-1E8C-4B3E-9A9A-84623171FAA8}" type="parTrans" cxnId="{5F2C890F-DEF2-4128-8866-52F482DF8E73}">
      <dgm:prSet/>
      <dgm:spPr/>
      <dgm:t>
        <a:bodyPr/>
        <a:lstStyle/>
        <a:p>
          <a:endParaRPr lang="es-SV"/>
        </a:p>
      </dgm:t>
    </dgm:pt>
    <dgm:pt modelId="{1DEB1377-40C7-40F5-B2CD-22C56D5CD8E0}" type="sibTrans" cxnId="{5F2C890F-DEF2-4128-8866-52F482DF8E73}">
      <dgm:prSet/>
      <dgm:spPr/>
      <dgm:t>
        <a:bodyPr/>
        <a:lstStyle/>
        <a:p>
          <a:endParaRPr lang="es-SV"/>
        </a:p>
      </dgm:t>
    </dgm:pt>
    <dgm:pt modelId="{81E881B5-74D2-4C98-B7C7-62AE6805FF63}">
      <dgm:prSet custT="1"/>
      <dgm:spPr/>
      <dgm:t>
        <a:bodyPr/>
        <a:lstStyle/>
        <a:p>
          <a:r>
            <a:rPr lang="es-SV" sz="1050" dirty="0" smtClean="0"/>
            <a:t>Generar propuestas de solución</a:t>
          </a:r>
          <a:endParaRPr lang="es-SV" sz="1050" dirty="0"/>
        </a:p>
      </dgm:t>
    </dgm:pt>
    <dgm:pt modelId="{B62E51B9-C6C6-4613-98D2-FE3AFA362373}" type="parTrans" cxnId="{893BF85A-EC11-4918-84A9-80016CEEAFA1}">
      <dgm:prSet/>
      <dgm:spPr/>
      <dgm:t>
        <a:bodyPr/>
        <a:lstStyle/>
        <a:p>
          <a:endParaRPr lang="es-SV"/>
        </a:p>
      </dgm:t>
    </dgm:pt>
    <dgm:pt modelId="{3414EF55-83D7-4E64-82BD-977493CC5F5E}" type="sibTrans" cxnId="{893BF85A-EC11-4918-84A9-80016CEEAFA1}">
      <dgm:prSet/>
      <dgm:spPr/>
      <dgm:t>
        <a:bodyPr/>
        <a:lstStyle/>
        <a:p>
          <a:endParaRPr lang="es-SV"/>
        </a:p>
      </dgm:t>
    </dgm:pt>
    <dgm:pt modelId="{3292B11B-AAE8-44CC-A79A-CDB5C7389C31}" type="pres">
      <dgm:prSet presAssocID="{E0729FBB-3739-4759-B08A-E04D600A264C}" presName="Name0" presStyleCnt="0">
        <dgm:presLayoutVars>
          <dgm:chMax val="3"/>
          <dgm:chPref val="1"/>
          <dgm:dir/>
          <dgm:animLvl val="lvl"/>
          <dgm:resizeHandles/>
        </dgm:presLayoutVars>
      </dgm:prSet>
      <dgm:spPr/>
      <dgm:t>
        <a:bodyPr/>
        <a:lstStyle/>
        <a:p>
          <a:endParaRPr lang="es-SV"/>
        </a:p>
      </dgm:t>
    </dgm:pt>
    <dgm:pt modelId="{858A45C7-1973-4BEC-A480-FC23E1B90958}" type="pres">
      <dgm:prSet presAssocID="{E0729FBB-3739-4759-B08A-E04D600A264C}" presName="outerBox" presStyleCnt="0"/>
      <dgm:spPr/>
    </dgm:pt>
    <dgm:pt modelId="{1DAD6A27-8373-4F0D-9565-67F7ABC1113B}" type="pres">
      <dgm:prSet presAssocID="{E0729FBB-3739-4759-B08A-E04D600A264C}" presName="outerBoxParent" presStyleLbl="node1" presStyleIdx="0" presStyleCnt="3"/>
      <dgm:spPr/>
      <dgm:t>
        <a:bodyPr/>
        <a:lstStyle/>
        <a:p>
          <a:endParaRPr lang="es-SV"/>
        </a:p>
      </dgm:t>
    </dgm:pt>
    <dgm:pt modelId="{34207F57-AE54-4F05-BF90-B9AA875AE537}" type="pres">
      <dgm:prSet presAssocID="{E0729FBB-3739-4759-B08A-E04D600A264C}" presName="outerBoxChildren" presStyleCnt="0"/>
      <dgm:spPr/>
    </dgm:pt>
    <dgm:pt modelId="{C8100587-04A0-4702-B149-9FA2EA660C37}" type="pres">
      <dgm:prSet presAssocID="{56F6B7DE-BF17-4B88-BDF9-95C9592DE16F}" presName="oChild" presStyleLbl="fgAcc1" presStyleIdx="0" presStyleCnt="11">
        <dgm:presLayoutVars>
          <dgm:bulletEnabled val="1"/>
        </dgm:presLayoutVars>
      </dgm:prSet>
      <dgm:spPr/>
      <dgm:t>
        <a:bodyPr/>
        <a:lstStyle/>
        <a:p>
          <a:endParaRPr lang="es-SV"/>
        </a:p>
      </dgm:t>
    </dgm:pt>
    <dgm:pt modelId="{6A366197-E39C-49B0-8EFD-409580F149A7}" type="pres">
      <dgm:prSet presAssocID="{825C1145-2EEF-4D56-A7BA-9FC5966561D6}" presName="outerSibTrans" presStyleCnt="0"/>
      <dgm:spPr/>
    </dgm:pt>
    <dgm:pt modelId="{192444D9-14B7-4788-8425-F4C1F6913F4B}" type="pres">
      <dgm:prSet presAssocID="{A3ABD8CD-2A3C-48D4-BB53-C0336FE16CC7}" presName="oChild" presStyleLbl="fgAcc1" presStyleIdx="1" presStyleCnt="11">
        <dgm:presLayoutVars>
          <dgm:bulletEnabled val="1"/>
        </dgm:presLayoutVars>
      </dgm:prSet>
      <dgm:spPr/>
      <dgm:t>
        <a:bodyPr/>
        <a:lstStyle/>
        <a:p>
          <a:endParaRPr lang="es-SV"/>
        </a:p>
      </dgm:t>
    </dgm:pt>
    <dgm:pt modelId="{EA7856F8-D6B1-4940-BECB-D268BB642925}" type="pres">
      <dgm:prSet presAssocID="{0FA13395-A270-4881-B142-13775DC5BE77}" presName="outerSibTrans" presStyleCnt="0"/>
      <dgm:spPr/>
    </dgm:pt>
    <dgm:pt modelId="{C6F45AAD-99A5-4163-821C-08F457049E3F}" type="pres">
      <dgm:prSet presAssocID="{3E70ABE3-2A1A-44E4-9958-AA87AD4C849D}" presName="oChild" presStyleLbl="fgAcc1" presStyleIdx="2" presStyleCnt="11">
        <dgm:presLayoutVars>
          <dgm:bulletEnabled val="1"/>
        </dgm:presLayoutVars>
      </dgm:prSet>
      <dgm:spPr/>
      <dgm:t>
        <a:bodyPr/>
        <a:lstStyle/>
        <a:p>
          <a:endParaRPr lang="es-SV"/>
        </a:p>
      </dgm:t>
    </dgm:pt>
    <dgm:pt modelId="{C4E71028-D254-4ADD-B48A-1ED6A5F0FD1A}" type="pres">
      <dgm:prSet presAssocID="{5DB20AC2-3DAE-4036-BDF1-B87AACB140E2}" presName="outerSibTrans" presStyleCnt="0"/>
      <dgm:spPr/>
    </dgm:pt>
    <dgm:pt modelId="{453A8AE9-CBEA-4AEC-89A1-AE9BDBBCB355}" type="pres">
      <dgm:prSet presAssocID="{8A17268E-F557-4A2A-A3CE-231D7E2197A5}" presName="oChild" presStyleLbl="fgAcc1" presStyleIdx="3" presStyleCnt="11">
        <dgm:presLayoutVars>
          <dgm:bulletEnabled val="1"/>
        </dgm:presLayoutVars>
      </dgm:prSet>
      <dgm:spPr/>
      <dgm:t>
        <a:bodyPr/>
        <a:lstStyle/>
        <a:p>
          <a:endParaRPr lang="es-SV"/>
        </a:p>
      </dgm:t>
    </dgm:pt>
    <dgm:pt modelId="{2748B4F1-89DD-4C2D-BF1B-3CDC95BA3329}" type="pres">
      <dgm:prSet presAssocID="{E0729FBB-3739-4759-B08A-E04D600A264C}" presName="middleBox" presStyleCnt="0"/>
      <dgm:spPr/>
    </dgm:pt>
    <dgm:pt modelId="{566131BC-8872-4D2A-9C88-2BDE700C9CCD}" type="pres">
      <dgm:prSet presAssocID="{E0729FBB-3739-4759-B08A-E04D600A264C}" presName="middleBoxParent" presStyleLbl="node1" presStyleIdx="1" presStyleCnt="3"/>
      <dgm:spPr/>
      <dgm:t>
        <a:bodyPr/>
        <a:lstStyle/>
        <a:p>
          <a:endParaRPr lang="es-SV"/>
        </a:p>
      </dgm:t>
    </dgm:pt>
    <dgm:pt modelId="{22D17094-F6E7-42FD-BAF3-AF19929A04FD}" type="pres">
      <dgm:prSet presAssocID="{E0729FBB-3739-4759-B08A-E04D600A264C}" presName="middleBoxChildren" presStyleCnt="0"/>
      <dgm:spPr/>
    </dgm:pt>
    <dgm:pt modelId="{D3602173-81BB-4B5E-AF92-20D452FD0A02}" type="pres">
      <dgm:prSet presAssocID="{A6442E7B-7996-4BC2-AED3-EFEE366D4D73}" presName="mChild" presStyleLbl="fgAcc1" presStyleIdx="4" presStyleCnt="11">
        <dgm:presLayoutVars>
          <dgm:bulletEnabled val="1"/>
        </dgm:presLayoutVars>
      </dgm:prSet>
      <dgm:spPr/>
      <dgm:t>
        <a:bodyPr/>
        <a:lstStyle/>
        <a:p>
          <a:endParaRPr lang="es-SV"/>
        </a:p>
      </dgm:t>
    </dgm:pt>
    <dgm:pt modelId="{C3D49D86-E861-40C1-A50E-55793C27242B}" type="pres">
      <dgm:prSet presAssocID="{29378DFB-F65B-480B-8866-095571DE7A1E}" presName="middleSibTrans" presStyleCnt="0"/>
      <dgm:spPr/>
    </dgm:pt>
    <dgm:pt modelId="{7E6DE830-DB36-453D-ABB5-C4DBAE684BD6}" type="pres">
      <dgm:prSet presAssocID="{EE7DBE81-7EBE-4739-BBDF-114233A3C8BF}" presName="mChild" presStyleLbl="fgAcc1" presStyleIdx="5" presStyleCnt="11">
        <dgm:presLayoutVars>
          <dgm:bulletEnabled val="1"/>
        </dgm:presLayoutVars>
      </dgm:prSet>
      <dgm:spPr/>
      <dgm:t>
        <a:bodyPr/>
        <a:lstStyle/>
        <a:p>
          <a:endParaRPr lang="es-SV"/>
        </a:p>
      </dgm:t>
    </dgm:pt>
    <dgm:pt modelId="{207E4900-E2C8-4E51-AEBB-9E4511F096E0}" type="pres">
      <dgm:prSet presAssocID="{09B500E5-8DD9-4ED2-B0E8-0BA15A9684A6}" presName="middleSibTrans" presStyleCnt="0"/>
      <dgm:spPr/>
    </dgm:pt>
    <dgm:pt modelId="{C6CFA634-0E9D-46F3-9409-6427B655EA4D}" type="pres">
      <dgm:prSet presAssocID="{200EDA64-BFFA-4D87-9663-A346C0243EC8}" presName="mChild" presStyleLbl="fgAcc1" presStyleIdx="6" presStyleCnt="11">
        <dgm:presLayoutVars>
          <dgm:bulletEnabled val="1"/>
        </dgm:presLayoutVars>
      </dgm:prSet>
      <dgm:spPr/>
      <dgm:t>
        <a:bodyPr/>
        <a:lstStyle/>
        <a:p>
          <a:endParaRPr lang="es-SV"/>
        </a:p>
      </dgm:t>
    </dgm:pt>
    <dgm:pt modelId="{81694895-8CE4-49B7-A9B2-E4A6CBDB65D7}" type="pres">
      <dgm:prSet presAssocID="{E0729FBB-3739-4759-B08A-E04D600A264C}" presName="centerBox" presStyleCnt="0"/>
      <dgm:spPr/>
    </dgm:pt>
    <dgm:pt modelId="{2F5ACCAF-8CA0-4776-9DAA-132DCF004E82}" type="pres">
      <dgm:prSet presAssocID="{E0729FBB-3739-4759-B08A-E04D600A264C}" presName="centerBoxParent" presStyleLbl="node1" presStyleIdx="2" presStyleCnt="3"/>
      <dgm:spPr/>
      <dgm:t>
        <a:bodyPr/>
        <a:lstStyle/>
        <a:p>
          <a:endParaRPr lang="es-SV"/>
        </a:p>
      </dgm:t>
    </dgm:pt>
    <dgm:pt modelId="{16D08465-F44E-4D36-A1D0-176FAB4878D9}" type="pres">
      <dgm:prSet presAssocID="{E0729FBB-3739-4759-B08A-E04D600A264C}" presName="centerBoxChildren" presStyleCnt="0"/>
      <dgm:spPr/>
    </dgm:pt>
    <dgm:pt modelId="{41AACF19-475F-4984-B687-39C3AD9CD98C}" type="pres">
      <dgm:prSet presAssocID="{62DDE61E-C632-4824-8C43-2C3E7BE91B93}" presName="cChild" presStyleLbl="fgAcc1" presStyleIdx="7" presStyleCnt="11">
        <dgm:presLayoutVars>
          <dgm:bulletEnabled val="1"/>
        </dgm:presLayoutVars>
      </dgm:prSet>
      <dgm:spPr/>
      <dgm:t>
        <a:bodyPr/>
        <a:lstStyle/>
        <a:p>
          <a:endParaRPr lang="es-SV"/>
        </a:p>
      </dgm:t>
    </dgm:pt>
    <dgm:pt modelId="{2A07F349-A17C-4F4F-A1B4-F6EBFDA02F5B}" type="pres">
      <dgm:prSet presAssocID="{1BCE733A-48DC-4C2F-B0E8-E00940D67D78}" presName="centerSibTrans" presStyleCnt="0"/>
      <dgm:spPr/>
    </dgm:pt>
    <dgm:pt modelId="{BA72B4DA-C7DF-4F3A-B6A8-17E464E48E09}" type="pres">
      <dgm:prSet presAssocID="{87358839-A9EA-42B1-8B29-306D19B8A440}" presName="cChild" presStyleLbl="fgAcc1" presStyleIdx="8" presStyleCnt="11">
        <dgm:presLayoutVars>
          <dgm:bulletEnabled val="1"/>
        </dgm:presLayoutVars>
      </dgm:prSet>
      <dgm:spPr/>
      <dgm:t>
        <a:bodyPr/>
        <a:lstStyle/>
        <a:p>
          <a:endParaRPr lang="es-SV"/>
        </a:p>
      </dgm:t>
    </dgm:pt>
    <dgm:pt modelId="{893B3CB4-70DA-47C9-A0C2-602498BE16BC}" type="pres">
      <dgm:prSet presAssocID="{929F4019-6671-4755-93F8-400FC21DA17D}" presName="centerSibTrans" presStyleCnt="0"/>
      <dgm:spPr/>
    </dgm:pt>
    <dgm:pt modelId="{33AAF97D-C41E-42FD-8FD8-B8663A8BC98A}" type="pres">
      <dgm:prSet presAssocID="{3F630C0D-37D2-4BB1-ABB6-95FFC50463EE}" presName="cChild" presStyleLbl="fgAcc1" presStyleIdx="9" presStyleCnt="11">
        <dgm:presLayoutVars>
          <dgm:bulletEnabled val="1"/>
        </dgm:presLayoutVars>
      </dgm:prSet>
      <dgm:spPr/>
      <dgm:t>
        <a:bodyPr/>
        <a:lstStyle/>
        <a:p>
          <a:endParaRPr lang="es-SV"/>
        </a:p>
      </dgm:t>
    </dgm:pt>
    <dgm:pt modelId="{A8D5CA15-A973-4A29-961C-18D83E0E3E25}" type="pres">
      <dgm:prSet presAssocID="{1DEB1377-40C7-40F5-B2CD-22C56D5CD8E0}" presName="centerSibTrans" presStyleCnt="0"/>
      <dgm:spPr/>
    </dgm:pt>
    <dgm:pt modelId="{C9D968C7-BB16-41E3-801D-85778462C6B0}" type="pres">
      <dgm:prSet presAssocID="{81E881B5-74D2-4C98-B7C7-62AE6805FF63}" presName="cChild" presStyleLbl="fgAcc1" presStyleIdx="10" presStyleCnt="11">
        <dgm:presLayoutVars>
          <dgm:bulletEnabled val="1"/>
        </dgm:presLayoutVars>
      </dgm:prSet>
      <dgm:spPr/>
      <dgm:t>
        <a:bodyPr/>
        <a:lstStyle/>
        <a:p>
          <a:endParaRPr lang="es-SV"/>
        </a:p>
      </dgm:t>
    </dgm:pt>
  </dgm:ptLst>
  <dgm:cxnLst>
    <dgm:cxn modelId="{0166E9C9-C8C1-4C70-89A6-EFA56C80AF20}" type="presOf" srcId="{3E70ABE3-2A1A-44E4-9958-AA87AD4C849D}" destId="{C6F45AAD-99A5-4163-821C-08F457049E3F}" srcOrd="0" destOrd="0" presId="urn:microsoft.com/office/officeart/2005/8/layout/target2"/>
    <dgm:cxn modelId="{082D196B-AE0E-4587-B136-31BB84176869}" type="presOf" srcId="{200EDA64-BFFA-4D87-9663-A346C0243EC8}" destId="{C6CFA634-0E9D-46F3-9409-6427B655EA4D}" srcOrd="0" destOrd="0" presId="urn:microsoft.com/office/officeart/2005/8/layout/target2"/>
    <dgm:cxn modelId="{B33B5E68-6A11-4ABA-A022-077AD40D5F98}" srcId="{B7520995-1831-4149-927A-DBDC5F443057}" destId="{EE7DBE81-7EBE-4739-BBDF-114233A3C8BF}" srcOrd="1" destOrd="0" parTransId="{CC9E0B00-2DC1-45E9-8CB2-48A34F9DF14E}" sibTransId="{09B500E5-8DD9-4ED2-B0E8-0BA15A9684A6}"/>
    <dgm:cxn modelId="{BA7BB98E-E33E-44E7-8977-7C6E562E36F3}" type="presOf" srcId="{87358839-A9EA-42B1-8B29-306D19B8A440}" destId="{BA72B4DA-C7DF-4F3A-B6A8-17E464E48E09}" srcOrd="0" destOrd="0" presId="urn:microsoft.com/office/officeart/2005/8/layout/target2"/>
    <dgm:cxn modelId="{CF06D4F5-4586-4DB7-90C8-3D91C63EB08F}" type="presOf" srcId="{A6442E7B-7996-4BC2-AED3-EFEE366D4D73}" destId="{D3602173-81BB-4B5E-AF92-20D452FD0A02}" srcOrd="0" destOrd="0" presId="urn:microsoft.com/office/officeart/2005/8/layout/target2"/>
    <dgm:cxn modelId="{D2D748D6-1CE6-4BF5-BDAA-A2BDD70F130C}" srcId="{151199DC-3577-4F1C-B112-42F2E0A32EB1}" destId="{62DDE61E-C632-4824-8C43-2C3E7BE91B93}" srcOrd="0" destOrd="0" parTransId="{D4083A5A-AB38-45F7-A7C2-B169BBDE77A1}" sibTransId="{1BCE733A-48DC-4C2F-B0E8-E00940D67D78}"/>
    <dgm:cxn modelId="{853D3BA4-E2FB-4129-BA05-629FC0ACD565}" type="presOf" srcId="{151199DC-3577-4F1C-B112-42F2E0A32EB1}" destId="{2F5ACCAF-8CA0-4776-9DAA-132DCF004E82}" srcOrd="0" destOrd="0" presId="urn:microsoft.com/office/officeart/2005/8/layout/target2"/>
    <dgm:cxn modelId="{7EC22580-1D33-4979-80C8-AC52F6D0BF25}" type="presOf" srcId="{56F6B7DE-BF17-4B88-BDF9-95C9592DE16F}" destId="{C8100587-04A0-4702-B149-9FA2EA660C37}" srcOrd="0" destOrd="0" presId="urn:microsoft.com/office/officeart/2005/8/layout/target2"/>
    <dgm:cxn modelId="{0906A65A-4317-4519-B2F2-5407F3EE1D84}" srcId="{E0729FBB-3739-4759-B08A-E04D600A264C}" destId="{976B806C-1360-4F5C-B1E6-33BBE6229A02}" srcOrd="0" destOrd="0" parTransId="{37EBEA33-CB5B-42F3-9614-652E8BC69A78}" sibTransId="{060FF8DA-F6EB-4C2F-BF57-C9D1924302E5}"/>
    <dgm:cxn modelId="{2C684325-B010-4AF9-BA0A-5FA1E1B37D02}" type="presOf" srcId="{976B806C-1360-4F5C-B1E6-33BBE6229A02}" destId="{1DAD6A27-8373-4F0D-9565-67F7ABC1113B}" srcOrd="0" destOrd="0" presId="urn:microsoft.com/office/officeart/2005/8/layout/target2"/>
    <dgm:cxn modelId="{02711D6D-1783-4CF3-9B9C-F19ECA41A210}" type="presOf" srcId="{81E881B5-74D2-4C98-B7C7-62AE6805FF63}" destId="{C9D968C7-BB16-41E3-801D-85778462C6B0}" srcOrd="0" destOrd="0" presId="urn:microsoft.com/office/officeart/2005/8/layout/target2"/>
    <dgm:cxn modelId="{0F51BAE8-71A6-4B2B-83A5-F15E260A1E07}" type="presOf" srcId="{62DDE61E-C632-4824-8C43-2C3E7BE91B93}" destId="{41AACF19-475F-4984-B687-39C3AD9CD98C}" srcOrd="0" destOrd="0" presId="urn:microsoft.com/office/officeart/2005/8/layout/target2"/>
    <dgm:cxn modelId="{50B9D8B9-07D7-492C-80AA-D2B793A9CAD8}" srcId="{976B806C-1360-4F5C-B1E6-33BBE6229A02}" destId="{3E70ABE3-2A1A-44E4-9958-AA87AD4C849D}" srcOrd="2" destOrd="0" parTransId="{AEAC47F8-1154-4BED-B382-BE8C57F09BB2}" sibTransId="{5DB20AC2-3DAE-4036-BDF1-B87AACB140E2}"/>
    <dgm:cxn modelId="{D6EDCBC9-BD37-4102-AAAD-DF5A84D55812}" type="presOf" srcId="{3F630C0D-37D2-4BB1-ABB6-95FFC50463EE}" destId="{33AAF97D-C41E-42FD-8FD8-B8663A8BC98A}" srcOrd="0" destOrd="0" presId="urn:microsoft.com/office/officeart/2005/8/layout/target2"/>
    <dgm:cxn modelId="{74CA3F0B-BC5E-4DF7-A728-8B6FCCAC2970}" srcId="{976B806C-1360-4F5C-B1E6-33BBE6229A02}" destId="{A3ABD8CD-2A3C-48D4-BB53-C0336FE16CC7}" srcOrd="1" destOrd="0" parTransId="{9A6156AF-3D8C-427F-9D27-9075A4638996}" sibTransId="{0FA13395-A270-4881-B142-13775DC5BE77}"/>
    <dgm:cxn modelId="{5F2C890F-DEF2-4128-8866-52F482DF8E73}" srcId="{151199DC-3577-4F1C-B112-42F2E0A32EB1}" destId="{3F630C0D-37D2-4BB1-ABB6-95FFC50463EE}" srcOrd="2" destOrd="0" parTransId="{ADBCC44A-1E8C-4B3E-9A9A-84623171FAA8}" sibTransId="{1DEB1377-40C7-40F5-B2CD-22C56D5CD8E0}"/>
    <dgm:cxn modelId="{1A5397F5-7A07-476D-B147-A6BAD687E8C2}" type="presOf" srcId="{E0729FBB-3739-4759-B08A-E04D600A264C}" destId="{3292B11B-AAE8-44CC-A79A-CDB5C7389C31}" srcOrd="0" destOrd="0" presId="urn:microsoft.com/office/officeart/2005/8/layout/target2"/>
    <dgm:cxn modelId="{FA5EA0B9-B325-4D2C-AB22-3727B8A7150B}" srcId="{E0729FBB-3739-4759-B08A-E04D600A264C}" destId="{B7520995-1831-4149-927A-DBDC5F443057}" srcOrd="1" destOrd="0" parTransId="{EEDF6830-9F6E-42A8-B08E-F5C0410049A8}" sibTransId="{698843EC-61BB-4F9B-BA98-7380FCB88F0E}"/>
    <dgm:cxn modelId="{21C5EA35-75C2-4C30-8DAD-8C489C3CD6AC}" type="presOf" srcId="{EE7DBE81-7EBE-4739-BBDF-114233A3C8BF}" destId="{7E6DE830-DB36-453D-ABB5-C4DBAE684BD6}" srcOrd="0" destOrd="0" presId="urn:microsoft.com/office/officeart/2005/8/layout/target2"/>
    <dgm:cxn modelId="{9266EEDD-B3DB-45C4-8F87-23A451DDCB91}" srcId="{976B806C-1360-4F5C-B1E6-33BBE6229A02}" destId="{56F6B7DE-BF17-4B88-BDF9-95C9592DE16F}" srcOrd="0" destOrd="0" parTransId="{B5F16A68-B666-49F1-923E-B5217382FCE7}" sibTransId="{825C1145-2EEF-4D56-A7BA-9FC5966561D6}"/>
    <dgm:cxn modelId="{704295ED-09A8-4007-B202-5486218D2C4F}" type="presOf" srcId="{B7520995-1831-4149-927A-DBDC5F443057}" destId="{566131BC-8872-4D2A-9C88-2BDE700C9CCD}" srcOrd="0" destOrd="0" presId="urn:microsoft.com/office/officeart/2005/8/layout/target2"/>
    <dgm:cxn modelId="{C741D0FF-F692-446A-BAD6-78367BFDE74D}" srcId="{151199DC-3577-4F1C-B112-42F2E0A32EB1}" destId="{87358839-A9EA-42B1-8B29-306D19B8A440}" srcOrd="1" destOrd="0" parTransId="{40877F50-CE92-496F-9613-C6797DD207F3}" sibTransId="{929F4019-6671-4755-93F8-400FC21DA17D}"/>
    <dgm:cxn modelId="{06F4F36A-FCCE-405A-8A99-D6CF26B08303}" srcId="{E0729FBB-3739-4759-B08A-E04D600A264C}" destId="{151199DC-3577-4F1C-B112-42F2E0A32EB1}" srcOrd="2" destOrd="0" parTransId="{6790D3E4-9E6A-43B5-8BCE-B59326BFF450}" sibTransId="{9E5A1A55-930D-403F-902E-C5378942CF65}"/>
    <dgm:cxn modelId="{877953E4-CCE2-4E49-9A3B-F89EC77C3BCC}" srcId="{B7520995-1831-4149-927A-DBDC5F443057}" destId="{200EDA64-BFFA-4D87-9663-A346C0243EC8}" srcOrd="2" destOrd="0" parTransId="{D52A99D7-4FC3-47E6-A4EB-14B2B905E1EC}" sibTransId="{F7E5D17A-CFC0-4C33-8742-BA714B46F106}"/>
    <dgm:cxn modelId="{893BF85A-EC11-4918-84A9-80016CEEAFA1}" srcId="{151199DC-3577-4F1C-B112-42F2E0A32EB1}" destId="{81E881B5-74D2-4C98-B7C7-62AE6805FF63}" srcOrd="3" destOrd="0" parTransId="{B62E51B9-C6C6-4613-98D2-FE3AFA362373}" sibTransId="{3414EF55-83D7-4E64-82BD-977493CC5F5E}"/>
    <dgm:cxn modelId="{08289C0D-7F76-4DB8-B7D6-F134E9E5C990}" type="presOf" srcId="{8A17268E-F557-4A2A-A3CE-231D7E2197A5}" destId="{453A8AE9-CBEA-4AEC-89A1-AE9BDBBCB355}" srcOrd="0" destOrd="0" presId="urn:microsoft.com/office/officeart/2005/8/layout/target2"/>
    <dgm:cxn modelId="{B26F20F2-263E-424D-A370-C4F5F3881E99}" srcId="{976B806C-1360-4F5C-B1E6-33BBE6229A02}" destId="{8A17268E-F557-4A2A-A3CE-231D7E2197A5}" srcOrd="3" destOrd="0" parTransId="{9FD751EF-D913-4660-8AAC-AEF96447651F}" sibTransId="{1115FA77-CB70-4B5E-906C-FCCDA1F3F402}"/>
    <dgm:cxn modelId="{2345ED3E-1D35-4DFE-85BD-A964B3CCE5D9}" srcId="{B7520995-1831-4149-927A-DBDC5F443057}" destId="{A6442E7B-7996-4BC2-AED3-EFEE366D4D73}" srcOrd="0" destOrd="0" parTransId="{47C63768-38AA-4705-BC01-340641F3BCC6}" sibTransId="{29378DFB-F65B-480B-8866-095571DE7A1E}"/>
    <dgm:cxn modelId="{8CEF4885-CDC5-482B-82E3-31D4023154F9}" type="presOf" srcId="{A3ABD8CD-2A3C-48D4-BB53-C0336FE16CC7}" destId="{192444D9-14B7-4788-8425-F4C1F6913F4B}" srcOrd="0" destOrd="0" presId="urn:microsoft.com/office/officeart/2005/8/layout/target2"/>
    <dgm:cxn modelId="{332AA5D9-615E-401B-914B-D1BCE3F566E6}" type="presParOf" srcId="{3292B11B-AAE8-44CC-A79A-CDB5C7389C31}" destId="{858A45C7-1973-4BEC-A480-FC23E1B90958}" srcOrd="0" destOrd="0" presId="urn:microsoft.com/office/officeart/2005/8/layout/target2"/>
    <dgm:cxn modelId="{A47B49C6-69BD-4FAC-BEC1-D0037B4CBBA9}" type="presParOf" srcId="{858A45C7-1973-4BEC-A480-FC23E1B90958}" destId="{1DAD6A27-8373-4F0D-9565-67F7ABC1113B}" srcOrd="0" destOrd="0" presId="urn:microsoft.com/office/officeart/2005/8/layout/target2"/>
    <dgm:cxn modelId="{2A14C3C7-92E2-44F3-B071-CAAA274CD171}" type="presParOf" srcId="{858A45C7-1973-4BEC-A480-FC23E1B90958}" destId="{34207F57-AE54-4F05-BF90-B9AA875AE537}" srcOrd="1" destOrd="0" presId="urn:microsoft.com/office/officeart/2005/8/layout/target2"/>
    <dgm:cxn modelId="{276E2A4C-47EF-4D22-ADD4-D94F0C824351}" type="presParOf" srcId="{34207F57-AE54-4F05-BF90-B9AA875AE537}" destId="{C8100587-04A0-4702-B149-9FA2EA660C37}" srcOrd="0" destOrd="0" presId="urn:microsoft.com/office/officeart/2005/8/layout/target2"/>
    <dgm:cxn modelId="{14481902-34F1-407B-862F-2BE72289B9D8}" type="presParOf" srcId="{34207F57-AE54-4F05-BF90-B9AA875AE537}" destId="{6A366197-E39C-49B0-8EFD-409580F149A7}" srcOrd="1" destOrd="0" presId="urn:microsoft.com/office/officeart/2005/8/layout/target2"/>
    <dgm:cxn modelId="{2E533463-DB5F-433D-B4F5-C47A4F92C1A6}" type="presParOf" srcId="{34207F57-AE54-4F05-BF90-B9AA875AE537}" destId="{192444D9-14B7-4788-8425-F4C1F6913F4B}" srcOrd="2" destOrd="0" presId="urn:microsoft.com/office/officeart/2005/8/layout/target2"/>
    <dgm:cxn modelId="{13F864BE-64F1-4364-9EA4-7568BF5361D4}" type="presParOf" srcId="{34207F57-AE54-4F05-BF90-B9AA875AE537}" destId="{EA7856F8-D6B1-4940-BECB-D268BB642925}" srcOrd="3" destOrd="0" presId="urn:microsoft.com/office/officeart/2005/8/layout/target2"/>
    <dgm:cxn modelId="{08C058CC-367B-4202-8D68-8A5C7949B4A6}" type="presParOf" srcId="{34207F57-AE54-4F05-BF90-B9AA875AE537}" destId="{C6F45AAD-99A5-4163-821C-08F457049E3F}" srcOrd="4" destOrd="0" presId="urn:microsoft.com/office/officeart/2005/8/layout/target2"/>
    <dgm:cxn modelId="{6F7DCC41-45E6-4BEB-9ED2-40D3ECE98D6A}" type="presParOf" srcId="{34207F57-AE54-4F05-BF90-B9AA875AE537}" destId="{C4E71028-D254-4ADD-B48A-1ED6A5F0FD1A}" srcOrd="5" destOrd="0" presId="urn:microsoft.com/office/officeart/2005/8/layout/target2"/>
    <dgm:cxn modelId="{C4246F0E-0F72-48A1-B828-3ED0A565C6CB}" type="presParOf" srcId="{34207F57-AE54-4F05-BF90-B9AA875AE537}" destId="{453A8AE9-CBEA-4AEC-89A1-AE9BDBBCB355}" srcOrd="6" destOrd="0" presId="urn:microsoft.com/office/officeart/2005/8/layout/target2"/>
    <dgm:cxn modelId="{2880A790-3272-41EA-B0FD-DC3E35E78906}" type="presParOf" srcId="{3292B11B-AAE8-44CC-A79A-CDB5C7389C31}" destId="{2748B4F1-89DD-4C2D-BF1B-3CDC95BA3329}" srcOrd="1" destOrd="0" presId="urn:microsoft.com/office/officeart/2005/8/layout/target2"/>
    <dgm:cxn modelId="{4CF396A7-E8A1-4F26-AC8D-876C05D5B9FB}" type="presParOf" srcId="{2748B4F1-89DD-4C2D-BF1B-3CDC95BA3329}" destId="{566131BC-8872-4D2A-9C88-2BDE700C9CCD}" srcOrd="0" destOrd="0" presId="urn:microsoft.com/office/officeart/2005/8/layout/target2"/>
    <dgm:cxn modelId="{C596428F-441B-40CD-B5CE-DD4915D2D8A1}" type="presParOf" srcId="{2748B4F1-89DD-4C2D-BF1B-3CDC95BA3329}" destId="{22D17094-F6E7-42FD-BAF3-AF19929A04FD}" srcOrd="1" destOrd="0" presId="urn:microsoft.com/office/officeart/2005/8/layout/target2"/>
    <dgm:cxn modelId="{E91797BE-8ED9-44E7-A87B-932CCB7BC6C3}" type="presParOf" srcId="{22D17094-F6E7-42FD-BAF3-AF19929A04FD}" destId="{D3602173-81BB-4B5E-AF92-20D452FD0A02}" srcOrd="0" destOrd="0" presId="urn:microsoft.com/office/officeart/2005/8/layout/target2"/>
    <dgm:cxn modelId="{15D00E85-4425-4FBE-9838-69A4EA873A44}" type="presParOf" srcId="{22D17094-F6E7-42FD-BAF3-AF19929A04FD}" destId="{C3D49D86-E861-40C1-A50E-55793C27242B}" srcOrd="1" destOrd="0" presId="urn:microsoft.com/office/officeart/2005/8/layout/target2"/>
    <dgm:cxn modelId="{142C1AE8-2196-43FB-BBB0-4116B8EF052D}" type="presParOf" srcId="{22D17094-F6E7-42FD-BAF3-AF19929A04FD}" destId="{7E6DE830-DB36-453D-ABB5-C4DBAE684BD6}" srcOrd="2" destOrd="0" presId="urn:microsoft.com/office/officeart/2005/8/layout/target2"/>
    <dgm:cxn modelId="{2A4BD72E-7E2A-4AEE-A2FC-49796E9E74CF}" type="presParOf" srcId="{22D17094-F6E7-42FD-BAF3-AF19929A04FD}" destId="{207E4900-E2C8-4E51-AEBB-9E4511F096E0}" srcOrd="3" destOrd="0" presId="urn:microsoft.com/office/officeart/2005/8/layout/target2"/>
    <dgm:cxn modelId="{464EFD4E-8596-4CD8-A641-6199AD13C200}" type="presParOf" srcId="{22D17094-F6E7-42FD-BAF3-AF19929A04FD}" destId="{C6CFA634-0E9D-46F3-9409-6427B655EA4D}" srcOrd="4" destOrd="0" presId="urn:microsoft.com/office/officeart/2005/8/layout/target2"/>
    <dgm:cxn modelId="{86B308AA-4DC8-4DC9-B3B3-FD9BC4581AF7}" type="presParOf" srcId="{3292B11B-AAE8-44CC-A79A-CDB5C7389C31}" destId="{81694895-8CE4-49B7-A9B2-E4A6CBDB65D7}" srcOrd="2" destOrd="0" presId="urn:microsoft.com/office/officeart/2005/8/layout/target2"/>
    <dgm:cxn modelId="{DAF0D689-3FF4-465E-864C-83CBE2B9690E}" type="presParOf" srcId="{81694895-8CE4-49B7-A9B2-E4A6CBDB65D7}" destId="{2F5ACCAF-8CA0-4776-9DAA-132DCF004E82}" srcOrd="0" destOrd="0" presId="urn:microsoft.com/office/officeart/2005/8/layout/target2"/>
    <dgm:cxn modelId="{8710F865-9C94-47DE-9FBD-D7F7C7028F08}" type="presParOf" srcId="{81694895-8CE4-49B7-A9B2-E4A6CBDB65D7}" destId="{16D08465-F44E-4D36-A1D0-176FAB4878D9}" srcOrd="1" destOrd="0" presId="urn:microsoft.com/office/officeart/2005/8/layout/target2"/>
    <dgm:cxn modelId="{3D63B664-381A-4384-9AE4-0CC873204BED}" type="presParOf" srcId="{16D08465-F44E-4D36-A1D0-176FAB4878D9}" destId="{41AACF19-475F-4984-B687-39C3AD9CD98C}" srcOrd="0" destOrd="0" presId="urn:microsoft.com/office/officeart/2005/8/layout/target2"/>
    <dgm:cxn modelId="{F2BEB13B-6EE1-4D85-9110-14BE76BF9B75}" type="presParOf" srcId="{16D08465-F44E-4D36-A1D0-176FAB4878D9}" destId="{2A07F349-A17C-4F4F-A1B4-F6EBFDA02F5B}" srcOrd="1" destOrd="0" presId="urn:microsoft.com/office/officeart/2005/8/layout/target2"/>
    <dgm:cxn modelId="{43DAEBC3-A27C-475C-B43B-47D782FE5BFC}" type="presParOf" srcId="{16D08465-F44E-4D36-A1D0-176FAB4878D9}" destId="{BA72B4DA-C7DF-4F3A-B6A8-17E464E48E09}" srcOrd="2" destOrd="0" presId="urn:microsoft.com/office/officeart/2005/8/layout/target2"/>
    <dgm:cxn modelId="{C05D8FAE-B94E-4B03-98DC-9FDC9BD0EF73}" type="presParOf" srcId="{16D08465-F44E-4D36-A1D0-176FAB4878D9}" destId="{893B3CB4-70DA-47C9-A0C2-602498BE16BC}" srcOrd="3" destOrd="0" presId="urn:microsoft.com/office/officeart/2005/8/layout/target2"/>
    <dgm:cxn modelId="{A085F736-415E-4D7E-8113-3E4B0563A62C}" type="presParOf" srcId="{16D08465-F44E-4D36-A1D0-176FAB4878D9}" destId="{33AAF97D-C41E-42FD-8FD8-B8663A8BC98A}" srcOrd="4" destOrd="0" presId="urn:microsoft.com/office/officeart/2005/8/layout/target2"/>
    <dgm:cxn modelId="{8BA514B9-94CC-49F5-9B20-237BC3BDFF28}" type="presParOf" srcId="{16D08465-F44E-4D36-A1D0-176FAB4878D9}" destId="{A8D5CA15-A973-4A29-961C-18D83E0E3E25}" srcOrd="5" destOrd="0" presId="urn:microsoft.com/office/officeart/2005/8/layout/target2"/>
    <dgm:cxn modelId="{08A0FE32-39D6-48E3-8A63-A172CEE74419}" type="presParOf" srcId="{16D08465-F44E-4D36-A1D0-176FAB4878D9}" destId="{C9D968C7-BB16-41E3-801D-85778462C6B0}"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6240-2616-4FE6-957D-6B9259315071}">
      <dsp:nvSpPr>
        <dsp:cNvPr id="0" name=""/>
        <dsp:cNvSpPr/>
      </dsp:nvSpPr>
      <dsp:spPr>
        <a:xfrm>
          <a:off x="14" y="0"/>
          <a:ext cx="8494197" cy="26931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SV" sz="2600" b="1" kern="1200" dirty="0" smtClean="0"/>
            <a:t>Misión</a:t>
          </a:r>
        </a:p>
        <a:p>
          <a:pPr lvl="0" algn="ctr" defTabSz="1155700">
            <a:lnSpc>
              <a:spcPct val="90000"/>
            </a:lnSpc>
            <a:spcBef>
              <a:spcPct val="0"/>
            </a:spcBef>
            <a:spcAft>
              <a:spcPct val="35000"/>
            </a:spcAft>
          </a:pPr>
          <a:r>
            <a:rPr lang="es-SV" sz="2600" b="1" kern="1200" dirty="0" smtClean="0"/>
            <a:t>“</a:t>
          </a:r>
          <a:r>
            <a:rPr lang="es-SV" sz="2600" kern="1200" dirty="0" smtClean="0"/>
            <a:t>Concientizar, formar competencias y desarrollar una cultura de amor (respeto, protección y cuido) por el medio ambiente, generando e implementando soluciones a las necesidades ambientales  identificadas dentro de la UTEC y en sus Partes Interesadas.</a:t>
          </a:r>
          <a:r>
            <a:rPr lang="es-SV" sz="2600" b="1" kern="1200" dirty="0" smtClean="0"/>
            <a:t>”</a:t>
          </a:r>
          <a:endParaRPr lang="es-SV" sz="2600" kern="1200" dirty="0"/>
        </a:p>
      </dsp:txBody>
      <dsp:txXfrm>
        <a:off x="78893" y="78879"/>
        <a:ext cx="8336439" cy="2535369"/>
      </dsp:txXfrm>
    </dsp:sp>
    <dsp:sp modelId="{8E097F8D-D45C-46F4-AD60-067BEB34716E}">
      <dsp:nvSpPr>
        <dsp:cNvPr id="0" name=""/>
        <dsp:cNvSpPr/>
      </dsp:nvSpPr>
      <dsp:spPr>
        <a:xfrm>
          <a:off x="1373" y="2922390"/>
          <a:ext cx="1997694" cy="26931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SV" sz="2100" b="1" kern="1200" dirty="0" smtClean="0"/>
            <a:t>Prevención de la contaminación</a:t>
          </a:r>
          <a:endParaRPr lang="es-SV" sz="2100" kern="1200" dirty="0"/>
        </a:p>
      </dsp:txBody>
      <dsp:txXfrm>
        <a:off x="59883" y="2980900"/>
        <a:ext cx="1880674" cy="2576107"/>
      </dsp:txXfrm>
    </dsp:sp>
    <dsp:sp modelId="{401B1012-9CAE-416A-8D1F-01BE30963F8B}">
      <dsp:nvSpPr>
        <dsp:cNvPr id="0" name=""/>
        <dsp:cNvSpPr/>
      </dsp:nvSpPr>
      <dsp:spPr>
        <a:xfrm>
          <a:off x="2166874" y="2922390"/>
          <a:ext cx="1997694" cy="26931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SV" sz="2100" b="1" kern="1200" dirty="0" smtClean="0"/>
            <a:t>Uso sostenible de recursos</a:t>
          </a:r>
          <a:endParaRPr lang="es-SV" sz="2100" kern="1200" dirty="0"/>
        </a:p>
      </dsp:txBody>
      <dsp:txXfrm>
        <a:off x="2225384" y="2980900"/>
        <a:ext cx="1880674" cy="2576107"/>
      </dsp:txXfrm>
    </dsp:sp>
    <dsp:sp modelId="{A03A53D7-47A5-4F25-8D7E-C2854770C47B}">
      <dsp:nvSpPr>
        <dsp:cNvPr id="0" name=""/>
        <dsp:cNvSpPr/>
      </dsp:nvSpPr>
      <dsp:spPr>
        <a:xfrm>
          <a:off x="4332375" y="2922390"/>
          <a:ext cx="1997694" cy="26931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SV" sz="2100" b="1" kern="1200" dirty="0" smtClean="0"/>
            <a:t>Mitigación y adaptación al cambio climático</a:t>
          </a:r>
          <a:endParaRPr lang="es-SV" sz="2100" kern="1200" dirty="0"/>
        </a:p>
      </dsp:txBody>
      <dsp:txXfrm>
        <a:off x="4390885" y="2980900"/>
        <a:ext cx="1880674" cy="2576107"/>
      </dsp:txXfrm>
    </dsp:sp>
    <dsp:sp modelId="{A61749E1-A33F-4836-8FC1-538B1C5C642D}">
      <dsp:nvSpPr>
        <dsp:cNvPr id="0" name=""/>
        <dsp:cNvSpPr/>
      </dsp:nvSpPr>
      <dsp:spPr>
        <a:xfrm>
          <a:off x="6497876" y="2922390"/>
          <a:ext cx="1997694" cy="26931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SV" sz="2100" b="1" kern="1200" dirty="0" smtClean="0"/>
            <a:t>Protección del medio ambiente  y la biodiversidad</a:t>
          </a:r>
          <a:endParaRPr lang="es-SV" sz="2100" kern="1200" dirty="0"/>
        </a:p>
      </dsp:txBody>
      <dsp:txXfrm>
        <a:off x="6556386" y="2980900"/>
        <a:ext cx="1880674" cy="2576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EE43D-9B28-4293-9A03-004B08F16D2B}">
      <dsp:nvSpPr>
        <dsp:cNvPr id="0" name=""/>
        <dsp:cNvSpPr/>
      </dsp:nvSpPr>
      <dsp:spPr>
        <a:xfrm rot="5400000">
          <a:off x="5012703" y="-1901980"/>
          <a:ext cx="1166849"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SV" sz="1600" kern="1200" dirty="0" smtClean="0"/>
            <a:t>Incrementar en un 25% la recolección de material reutilizable (papel, plástico, y lata)</a:t>
          </a:r>
          <a:endParaRPr lang="es-SV" sz="1600" kern="1200" dirty="0"/>
        </a:p>
        <a:p>
          <a:pPr marL="171450" lvl="1" indent="-171450" algn="l" defTabSz="711200">
            <a:lnSpc>
              <a:spcPct val="90000"/>
            </a:lnSpc>
            <a:spcBef>
              <a:spcPct val="0"/>
            </a:spcBef>
            <a:spcAft>
              <a:spcPct val="15000"/>
            </a:spcAft>
            <a:buChar char="••"/>
          </a:pPr>
          <a:r>
            <a:rPr lang="es-SV" sz="1600" kern="1200" dirty="0" smtClean="0"/>
            <a:t>Al 31/05 haber establecido una estructura de programa de reciclaje en toda la UTEC</a:t>
          </a:r>
          <a:endParaRPr lang="es-SV" sz="1600" kern="1200" dirty="0"/>
        </a:p>
      </dsp:txBody>
      <dsp:txXfrm rot="-5400000">
        <a:off x="2962656" y="205028"/>
        <a:ext cx="5209983" cy="1052927"/>
      </dsp:txXfrm>
    </dsp:sp>
    <dsp:sp modelId="{443F2382-8560-4321-B422-2CF81D0419D0}">
      <dsp:nvSpPr>
        <dsp:cNvPr id="0" name=""/>
        <dsp:cNvSpPr/>
      </dsp:nvSpPr>
      <dsp:spPr>
        <a:xfrm>
          <a:off x="0" y="2209"/>
          <a:ext cx="2962656"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SV" sz="2800" kern="1200" dirty="0" smtClean="0"/>
            <a:t>Prevención de la contaminación</a:t>
          </a:r>
          <a:endParaRPr lang="es-SV" sz="2800" kern="1200" dirty="0"/>
        </a:p>
      </dsp:txBody>
      <dsp:txXfrm>
        <a:off x="71201" y="73410"/>
        <a:ext cx="2820254" cy="1316160"/>
      </dsp:txXfrm>
    </dsp:sp>
    <dsp:sp modelId="{7FE91F41-5848-440A-9F35-B5AB7CBDB287}">
      <dsp:nvSpPr>
        <dsp:cNvPr id="0" name=""/>
        <dsp:cNvSpPr/>
      </dsp:nvSpPr>
      <dsp:spPr>
        <a:xfrm rot="5400000">
          <a:off x="5012703" y="-370490"/>
          <a:ext cx="1166849"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SV" sz="1600" kern="1200" dirty="0" smtClean="0"/>
            <a:t>Disminuir en un 5% los consumos de papel y energía eléctrica</a:t>
          </a:r>
          <a:endParaRPr lang="es-SV" sz="1600" kern="1200" dirty="0"/>
        </a:p>
        <a:p>
          <a:pPr marL="171450" lvl="1" indent="-171450" algn="l" defTabSz="711200">
            <a:lnSpc>
              <a:spcPct val="90000"/>
            </a:lnSpc>
            <a:spcBef>
              <a:spcPct val="0"/>
            </a:spcBef>
            <a:spcAft>
              <a:spcPct val="15000"/>
            </a:spcAft>
            <a:buChar char="••"/>
          </a:pPr>
          <a:r>
            <a:rPr lang="es-SV" sz="1600" kern="1200" dirty="0" smtClean="0"/>
            <a:t>Disminuir en un 10% el consumo de agua potable</a:t>
          </a:r>
          <a:endParaRPr lang="es-SV" sz="1600" kern="1200" dirty="0"/>
        </a:p>
      </dsp:txBody>
      <dsp:txXfrm rot="-5400000">
        <a:off x="2962656" y="1736518"/>
        <a:ext cx="5209983" cy="1052927"/>
      </dsp:txXfrm>
    </dsp:sp>
    <dsp:sp modelId="{08CD0D83-A4D3-424B-BADC-2CA22E6C6634}">
      <dsp:nvSpPr>
        <dsp:cNvPr id="0" name=""/>
        <dsp:cNvSpPr/>
      </dsp:nvSpPr>
      <dsp:spPr>
        <a:xfrm>
          <a:off x="0" y="1533700"/>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SV" sz="2800" kern="1200" dirty="0" smtClean="0"/>
            <a:t>Uso sostenible de los recursos</a:t>
          </a:r>
          <a:endParaRPr lang="es-SV" sz="2800" kern="1200" dirty="0"/>
        </a:p>
      </dsp:txBody>
      <dsp:txXfrm>
        <a:off x="71201" y="1604901"/>
        <a:ext cx="2820254" cy="1316160"/>
      </dsp:txXfrm>
    </dsp:sp>
    <dsp:sp modelId="{35CB46C2-7383-47AF-BF67-276B079B589A}">
      <dsp:nvSpPr>
        <dsp:cNvPr id="0" name=""/>
        <dsp:cNvSpPr/>
      </dsp:nvSpPr>
      <dsp:spPr>
        <a:xfrm rot="5400000">
          <a:off x="5012703" y="1160999"/>
          <a:ext cx="1166849"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SV" sz="1600" kern="1200" dirty="0" smtClean="0"/>
            <a:t>Incrementar en un 50% el número de arboles plantados en la reserva natural Argentina.</a:t>
          </a:r>
          <a:endParaRPr lang="es-SV" sz="1600" kern="1200" dirty="0"/>
        </a:p>
        <a:p>
          <a:pPr marL="171450" lvl="1" indent="-171450" algn="l" defTabSz="711200">
            <a:lnSpc>
              <a:spcPct val="90000"/>
            </a:lnSpc>
            <a:spcBef>
              <a:spcPct val="0"/>
            </a:spcBef>
            <a:spcAft>
              <a:spcPct val="15000"/>
            </a:spcAft>
            <a:buChar char="••"/>
          </a:pPr>
          <a:r>
            <a:rPr lang="es-SV" sz="1600" kern="1200" dirty="0" smtClean="0"/>
            <a:t>Tener creado el vivero universitario.</a:t>
          </a:r>
          <a:endParaRPr lang="es-SV" sz="1600" kern="1200" dirty="0"/>
        </a:p>
        <a:p>
          <a:pPr marL="171450" lvl="1" indent="-171450" algn="l" defTabSz="711200">
            <a:lnSpc>
              <a:spcPct val="90000"/>
            </a:lnSpc>
            <a:spcBef>
              <a:spcPct val="0"/>
            </a:spcBef>
            <a:spcAft>
              <a:spcPct val="15000"/>
            </a:spcAft>
            <a:buChar char="••"/>
          </a:pPr>
          <a:r>
            <a:rPr lang="es-SV" sz="1600" kern="1200" dirty="0" smtClean="0"/>
            <a:t>Haber arborizado espacios públicos de San Salvador asignados por la AMSS a UTEC.</a:t>
          </a:r>
          <a:endParaRPr lang="es-SV" sz="1600" kern="1200" dirty="0"/>
        </a:p>
      </dsp:txBody>
      <dsp:txXfrm rot="-5400000">
        <a:off x="2962656" y="3268008"/>
        <a:ext cx="5209983" cy="1052927"/>
      </dsp:txXfrm>
    </dsp:sp>
    <dsp:sp modelId="{12F2884E-4BD1-4163-BEAB-0EE363328B4F}">
      <dsp:nvSpPr>
        <dsp:cNvPr id="0" name=""/>
        <dsp:cNvSpPr/>
      </dsp:nvSpPr>
      <dsp:spPr>
        <a:xfrm>
          <a:off x="0" y="3065190"/>
          <a:ext cx="2962656" cy="14585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SV" sz="2800" kern="1200" dirty="0" smtClean="0"/>
            <a:t>Protección del medio ambiente y la </a:t>
          </a:r>
          <a:endParaRPr lang="es-SV" sz="2800" kern="1200" dirty="0"/>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EE43D-9B28-4293-9A03-004B08F16D2B}">
      <dsp:nvSpPr>
        <dsp:cNvPr id="0" name=""/>
        <dsp:cNvSpPr/>
      </dsp:nvSpPr>
      <dsp:spPr>
        <a:xfrm rot="5400000">
          <a:off x="4713034" y="-1529550"/>
          <a:ext cx="1766186"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SV" sz="1700" kern="1200" dirty="0" smtClean="0"/>
            <a:t>Haber concientizado a todo el personal de la Utec en los efectos y  mecanismos de adaptación y mitigación del cambio climático.</a:t>
          </a:r>
          <a:endParaRPr lang="es-SV" sz="1700" kern="1200" dirty="0"/>
        </a:p>
        <a:p>
          <a:pPr marL="171450" lvl="1" indent="-171450" algn="l" defTabSz="755650">
            <a:lnSpc>
              <a:spcPct val="90000"/>
            </a:lnSpc>
            <a:spcBef>
              <a:spcPct val="0"/>
            </a:spcBef>
            <a:spcAft>
              <a:spcPct val="15000"/>
            </a:spcAft>
            <a:buChar char="••"/>
          </a:pPr>
          <a:r>
            <a:rPr lang="es-SV" sz="1700" kern="1200" dirty="0" smtClean="0"/>
            <a:t>Haber concientizado al 25% de estudiantes de la UTEC sobre los efectos y  mecanismos de adaptación y mitigación del cambio climático.</a:t>
          </a:r>
          <a:endParaRPr lang="es-SV" sz="1700" kern="1200" dirty="0"/>
        </a:p>
      </dsp:txBody>
      <dsp:txXfrm rot="-5400000">
        <a:off x="2962655" y="307047"/>
        <a:ext cx="5180726" cy="1593750"/>
      </dsp:txXfrm>
    </dsp:sp>
    <dsp:sp modelId="{443F2382-8560-4321-B422-2CF81D0419D0}">
      <dsp:nvSpPr>
        <dsp:cNvPr id="0" name=""/>
        <dsp:cNvSpPr/>
      </dsp:nvSpPr>
      <dsp:spPr>
        <a:xfrm>
          <a:off x="0" y="55"/>
          <a:ext cx="2962656" cy="22077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SV" sz="3300" kern="1200" dirty="0" smtClean="0"/>
            <a:t>Mitigación y adaptación al cambio climático</a:t>
          </a:r>
          <a:endParaRPr lang="es-SV" sz="3300" kern="1200" dirty="0"/>
        </a:p>
      </dsp:txBody>
      <dsp:txXfrm>
        <a:off x="107773" y="107828"/>
        <a:ext cx="2747110" cy="1992186"/>
      </dsp:txXfrm>
    </dsp:sp>
    <dsp:sp modelId="{7FE91F41-5848-440A-9F35-B5AB7CBDB287}">
      <dsp:nvSpPr>
        <dsp:cNvPr id="0" name=""/>
        <dsp:cNvSpPr/>
      </dsp:nvSpPr>
      <dsp:spPr>
        <a:xfrm rot="5400000">
          <a:off x="4713034" y="788569"/>
          <a:ext cx="1766186"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SV" sz="1700" kern="1200" dirty="0" smtClean="0"/>
            <a:t>Haber ejecutado el Plan UTEC VERDE en un 100%.</a:t>
          </a:r>
          <a:endParaRPr lang="es-SV" sz="1700" kern="1200" dirty="0"/>
        </a:p>
        <a:p>
          <a:pPr marL="171450" lvl="1" indent="-171450" algn="l" defTabSz="755650">
            <a:lnSpc>
              <a:spcPct val="90000"/>
            </a:lnSpc>
            <a:spcBef>
              <a:spcPct val="0"/>
            </a:spcBef>
            <a:spcAft>
              <a:spcPct val="15000"/>
            </a:spcAft>
            <a:buChar char="••"/>
          </a:pPr>
          <a:r>
            <a:rPr lang="es-SV" sz="1700" kern="1200" dirty="0" smtClean="0"/>
            <a:t>Tener autorizado el SGA para implementarse en la UTEC.</a:t>
          </a:r>
          <a:endParaRPr lang="es-SV" sz="1700" kern="1200" dirty="0"/>
        </a:p>
        <a:p>
          <a:pPr marL="171450" lvl="1" indent="-171450" algn="l" defTabSz="755650">
            <a:lnSpc>
              <a:spcPct val="90000"/>
            </a:lnSpc>
            <a:spcBef>
              <a:spcPct val="0"/>
            </a:spcBef>
            <a:spcAft>
              <a:spcPct val="15000"/>
            </a:spcAft>
            <a:buChar char="••"/>
          </a:pPr>
          <a:r>
            <a:rPr lang="es-SV" sz="1700" kern="1200" dirty="0" smtClean="0"/>
            <a:t>Elevar el puntaje obtenido en INDICARSE Pyme en un 25% respecto al del 2013.</a:t>
          </a:r>
          <a:endParaRPr lang="es-SV" sz="1700" kern="1200" dirty="0"/>
        </a:p>
      </dsp:txBody>
      <dsp:txXfrm rot="-5400000">
        <a:off x="2962655" y="2625166"/>
        <a:ext cx="5180726" cy="1593750"/>
      </dsp:txXfrm>
    </dsp:sp>
    <dsp:sp modelId="{08CD0D83-A4D3-424B-BADC-2CA22E6C6634}">
      <dsp:nvSpPr>
        <dsp:cNvPr id="0" name=""/>
        <dsp:cNvSpPr/>
      </dsp:nvSpPr>
      <dsp:spPr>
        <a:xfrm>
          <a:off x="0" y="2318174"/>
          <a:ext cx="2962656" cy="22077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SV" sz="3300" kern="1200" dirty="0" smtClean="0"/>
            <a:t>Gestión Ambiental</a:t>
          </a:r>
          <a:endParaRPr lang="es-SV" sz="3300" kern="1200" dirty="0"/>
        </a:p>
      </dsp:txBody>
      <dsp:txXfrm>
        <a:off x="107773" y="2425947"/>
        <a:ext cx="2747110" cy="199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s-SV"/>
          </a:p>
        </p:txBody>
      </p:sp>
      <p:sp>
        <p:nvSpPr>
          <p:cNvPr id="3" name="2 Marcador de fecha"/>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5133BC69-3FD6-492A-9431-C5CDA4B1A1A4}" type="datetimeFigureOut">
              <a:rPr lang="es-SV" smtClean="0"/>
              <a:t>21/08/2014</a:t>
            </a:fld>
            <a:endParaRPr lang="es-SV"/>
          </a:p>
        </p:txBody>
      </p:sp>
      <p:sp>
        <p:nvSpPr>
          <p:cNvPr id="4" name="3 Marcador de pie de página"/>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s-SV"/>
          </a:p>
        </p:txBody>
      </p:sp>
      <p:sp>
        <p:nvSpPr>
          <p:cNvPr id="5" name="4 Marcador de número de diapositiva"/>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16C1197-B7A4-412F-9363-0C9622916F4A}" type="slidenum">
              <a:rPr lang="es-SV" smtClean="0"/>
              <a:t>‹Nº›</a:t>
            </a:fld>
            <a:endParaRPr lang="es-SV"/>
          </a:p>
        </p:txBody>
      </p:sp>
    </p:spTree>
    <p:extLst>
      <p:ext uri="{BB962C8B-B14F-4D97-AF65-F5344CB8AC3E}">
        <p14:creationId xmlns:p14="http://schemas.microsoft.com/office/powerpoint/2010/main" val="311071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s-SV"/>
          </a:p>
        </p:txBody>
      </p:sp>
      <p:sp>
        <p:nvSpPr>
          <p:cNvPr id="3" name="2 Marcador de fecha"/>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9A126DB-D6B1-4872-A161-001BEAA0B650}" type="datetimeFigureOut">
              <a:rPr lang="es-SV" smtClean="0"/>
              <a:t>21/08/2014</a:t>
            </a:fld>
            <a:endParaRPr lang="es-SV"/>
          </a:p>
        </p:txBody>
      </p:sp>
      <p:sp>
        <p:nvSpPr>
          <p:cNvPr id="4" name="3 Marcador de imagen de diapositiva"/>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s-SV"/>
          </a:p>
        </p:txBody>
      </p:sp>
      <p:sp>
        <p:nvSpPr>
          <p:cNvPr id="5" name="4 Marcador de notas"/>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BC2BBA8-6165-4498-8882-BE9C22544AEE}" type="slidenum">
              <a:rPr lang="es-SV" smtClean="0"/>
              <a:t>‹Nº›</a:t>
            </a:fld>
            <a:endParaRPr lang="es-SV"/>
          </a:p>
        </p:txBody>
      </p:sp>
    </p:spTree>
    <p:extLst>
      <p:ext uri="{BB962C8B-B14F-4D97-AF65-F5344CB8AC3E}">
        <p14:creationId xmlns:p14="http://schemas.microsoft.com/office/powerpoint/2010/main" val="262993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ABC2BBA8-6165-4498-8882-BE9C22544AEE}" type="slidenum">
              <a:rPr lang="es-SV" smtClean="0"/>
              <a:t>17</a:t>
            </a:fld>
            <a:endParaRPr lang="es-SV"/>
          </a:p>
        </p:txBody>
      </p:sp>
    </p:spTree>
    <p:extLst>
      <p:ext uri="{BB962C8B-B14F-4D97-AF65-F5344CB8AC3E}">
        <p14:creationId xmlns:p14="http://schemas.microsoft.com/office/powerpoint/2010/main" val="280728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96A86441-C05A-46EB-956E-25AFE59D835E}"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30318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C2CCF1A6-F6A8-492E-B192-F0CE2A008050}"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387842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B1EA905-02D0-4D87-9112-59BF0717B0E6}"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182353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lvl2pPr marL="742950" indent="-285750">
              <a:buFontTx/>
              <a:buBlip>
                <a:blip r:embed="rId2"/>
              </a:buBlip>
              <a:defRPr/>
            </a:lvl2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4" name="3 Marcador de fecha"/>
          <p:cNvSpPr>
            <a:spLocks noGrp="1"/>
          </p:cNvSpPr>
          <p:nvPr>
            <p:ph type="dt" sz="half" idx="10"/>
          </p:nvPr>
        </p:nvSpPr>
        <p:spPr/>
        <p:txBody>
          <a:bodyPr/>
          <a:lstStyle/>
          <a:p>
            <a:fld id="{8337BCA6-0F34-4C4F-A6B8-0CF0748CCD5E}"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373915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EEBA998-B06F-473B-AD0B-8679CFC2B1CB}"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94525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499ABB1D-6922-4A3F-B850-C39CE2790464}" type="datetime1">
              <a:rPr lang="es-SV" smtClean="0"/>
              <a:t>21/08/2014</a:t>
            </a:fld>
            <a:endParaRPr lang="es-SV"/>
          </a:p>
        </p:txBody>
      </p:sp>
      <p:sp>
        <p:nvSpPr>
          <p:cNvPr id="6" name="5 Marcador de pie de página"/>
          <p:cNvSpPr>
            <a:spLocks noGrp="1"/>
          </p:cNvSpPr>
          <p:nvPr>
            <p:ph type="ftr" sz="quarter" idx="11"/>
          </p:nvPr>
        </p:nvSpPr>
        <p:spPr/>
        <p:txBody>
          <a:bodyPr/>
          <a:lstStyle/>
          <a:p>
            <a:r>
              <a:rPr lang="es-SV" smtClean="0"/>
              <a:t>Foro de Universidades Panamá Agosto 2014</a:t>
            </a:r>
            <a:endParaRPr lang="es-SV"/>
          </a:p>
        </p:txBody>
      </p:sp>
      <p:sp>
        <p:nvSpPr>
          <p:cNvPr id="7" name="6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351424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5BA8B4A3-1D36-4A5A-B4E6-48FDEF851906}" type="datetime1">
              <a:rPr lang="es-SV" smtClean="0"/>
              <a:t>21/08/2014</a:t>
            </a:fld>
            <a:endParaRPr lang="es-SV"/>
          </a:p>
        </p:txBody>
      </p:sp>
      <p:sp>
        <p:nvSpPr>
          <p:cNvPr id="8" name="7 Marcador de pie de página"/>
          <p:cNvSpPr>
            <a:spLocks noGrp="1"/>
          </p:cNvSpPr>
          <p:nvPr>
            <p:ph type="ftr" sz="quarter" idx="11"/>
          </p:nvPr>
        </p:nvSpPr>
        <p:spPr/>
        <p:txBody>
          <a:bodyPr/>
          <a:lstStyle/>
          <a:p>
            <a:r>
              <a:rPr lang="es-SV" smtClean="0"/>
              <a:t>Foro de Universidades Panamá Agosto 2014</a:t>
            </a:r>
            <a:endParaRPr lang="es-SV"/>
          </a:p>
        </p:txBody>
      </p:sp>
      <p:sp>
        <p:nvSpPr>
          <p:cNvPr id="9" name="8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3767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42BB20FF-314D-4E5F-9432-BF61BAFDCAD2}" type="datetime1">
              <a:rPr lang="es-SV" smtClean="0"/>
              <a:t>21/08/2014</a:t>
            </a:fld>
            <a:endParaRPr lang="es-SV"/>
          </a:p>
        </p:txBody>
      </p:sp>
      <p:sp>
        <p:nvSpPr>
          <p:cNvPr id="4" name="3 Marcador de pie de página"/>
          <p:cNvSpPr>
            <a:spLocks noGrp="1"/>
          </p:cNvSpPr>
          <p:nvPr>
            <p:ph type="ftr" sz="quarter" idx="11"/>
          </p:nvPr>
        </p:nvSpPr>
        <p:spPr/>
        <p:txBody>
          <a:bodyPr/>
          <a:lstStyle/>
          <a:p>
            <a:r>
              <a:rPr lang="es-SV" smtClean="0"/>
              <a:t>Foro de Universidades Panamá Agosto 2014</a:t>
            </a:r>
            <a:endParaRPr lang="es-SV"/>
          </a:p>
        </p:txBody>
      </p:sp>
      <p:sp>
        <p:nvSpPr>
          <p:cNvPr id="5" name="4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382309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793964-D308-41A0-92D9-6082E93FA7E7}" type="datetime1">
              <a:rPr lang="es-SV" smtClean="0"/>
              <a:t>21/08/2014</a:t>
            </a:fld>
            <a:endParaRPr lang="es-SV"/>
          </a:p>
        </p:txBody>
      </p:sp>
      <p:sp>
        <p:nvSpPr>
          <p:cNvPr id="3" name="2 Marcador de pie de página"/>
          <p:cNvSpPr>
            <a:spLocks noGrp="1"/>
          </p:cNvSpPr>
          <p:nvPr>
            <p:ph type="ftr" sz="quarter" idx="11"/>
          </p:nvPr>
        </p:nvSpPr>
        <p:spPr/>
        <p:txBody>
          <a:bodyPr/>
          <a:lstStyle/>
          <a:p>
            <a:r>
              <a:rPr lang="es-SV" smtClean="0"/>
              <a:t>Foro de Universidades Panamá Agosto 2014</a:t>
            </a:r>
            <a:endParaRPr lang="es-SV"/>
          </a:p>
        </p:txBody>
      </p:sp>
      <p:sp>
        <p:nvSpPr>
          <p:cNvPr id="4" name="3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252690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16F4D7-8D5D-4845-9B59-26740AAA1AC1}" type="datetime1">
              <a:rPr lang="es-SV" smtClean="0"/>
              <a:t>21/08/2014</a:t>
            </a:fld>
            <a:endParaRPr lang="es-SV"/>
          </a:p>
        </p:txBody>
      </p:sp>
      <p:sp>
        <p:nvSpPr>
          <p:cNvPr id="6" name="5 Marcador de pie de página"/>
          <p:cNvSpPr>
            <a:spLocks noGrp="1"/>
          </p:cNvSpPr>
          <p:nvPr>
            <p:ph type="ftr" sz="quarter" idx="11"/>
          </p:nvPr>
        </p:nvSpPr>
        <p:spPr/>
        <p:txBody>
          <a:bodyPr/>
          <a:lstStyle/>
          <a:p>
            <a:r>
              <a:rPr lang="es-SV" smtClean="0"/>
              <a:t>Foro de Universidades Panamá Agosto 2014</a:t>
            </a:r>
            <a:endParaRPr lang="es-SV"/>
          </a:p>
        </p:txBody>
      </p:sp>
      <p:sp>
        <p:nvSpPr>
          <p:cNvPr id="7" name="6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352597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ADBE8E-9DA2-4B3E-95ED-E87C41B4C416}" type="datetime1">
              <a:rPr lang="es-SV" smtClean="0"/>
              <a:t>21/08/2014</a:t>
            </a:fld>
            <a:endParaRPr lang="es-SV"/>
          </a:p>
        </p:txBody>
      </p:sp>
      <p:sp>
        <p:nvSpPr>
          <p:cNvPr id="6" name="5 Marcador de pie de página"/>
          <p:cNvSpPr>
            <a:spLocks noGrp="1"/>
          </p:cNvSpPr>
          <p:nvPr>
            <p:ph type="ftr" sz="quarter" idx="11"/>
          </p:nvPr>
        </p:nvSpPr>
        <p:spPr/>
        <p:txBody>
          <a:bodyPr/>
          <a:lstStyle/>
          <a:p>
            <a:r>
              <a:rPr lang="es-SV" smtClean="0"/>
              <a:t>Foro de Universidades Panamá Agosto 2014</a:t>
            </a:r>
            <a:endParaRPr lang="es-SV"/>
          </a:p>
        </p:txBody>
      </p:sp>
      <p:sp>
        <p:nvSpPr>
          <p:cNvPr id="7" name="6 Marcador de número de diapositiva"/>
          <p:cNvSpPr>
            <a:spLocks noGrp="1"/>
          </p:cNvSpPr>
          <p:nvPr>
            <p:ph type="sldNum" sz="quarter" idx="12"/>
          </p:nvPr>
        </p:nvSpPr>
        <p:spPr/>
        <p:txBody>
          <a:bodyPr/>
          <a:lstStyle/>
          <a:p>
            <a:fld id="{FC94DDC8-CD9A-4501-BBBF-377A6B922323}" type="slidenum">
              <a:rPr lang="es-SV" smtClean="0"/>
              <a:t>‹Nº›</a:t>
            </a:fld>
            <a:endParaRPr lang="es-SV"/>
          </a:p>
        </p:txBody>
      </p:sp>
    </p:spTree>
    <p:extLst>
      <p:ext uri="{BB962C8B-B14F-4D97-AF65-F5344CB8AC3E}">
        <p14:creationId xmlns:p14="http://schemas.microsoft.com/office/powerpoint/2010/main" val="160803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B3722-BE70-401A-8C78-B487C0B8C377}" type="datetime1">
              <a:rPr lang="es-SV" smtClean="0"/>
              <a:t>21/08/2014</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SV" smtClean="0"/>
              <a:t>Foro de Universidades Panamá Agosto 2014</a:t>
            </a:r>
            <a:endParaRPr lang="es-SV"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4DDC8-CD9A-4501-BBBF-377A6B922323}" type="slidenum">
              <a:rPr lang="es-SV" smtClean="0"/>
              <a:t>‹Nº›</a:t>
            </a:fld>
            <a:endParaRPr lang="es-SV"/>
          </a:p>
        </p:txBody>
      </p:sp>
      <p:pic>
        <p:nvPicPr>
          <p:cNvPr id="6146" name="Picture 2" descr="C:\Users\lissette.canales\AppData\Local\Microsoft\Windows\Temporary Internet Files\Content.Outlook\HEQL96ML\actitud positiva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96336" y="80557"/>
            <a:ext cx="1083571" cy="32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5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http://elsalvador.usaid.gov/noticias.php?noticia=209&amp;filtrar=1&amp;idi=es" TargetMode="External"/><Relationship Id="rId2" Type="http://schemas.openxmlformats.org/officeDocument/2006/relationships/hyperlink" Target="http://www.un.org/spanish/News/story.asp?newsID=18578#.UcD1W-dNVRg" TargetMode="External"/><Relationship Id="rId1" Type="http://schemas.openxmlformats.org/officeDocument/2006/relationships/slideLayout" Target="../slideLayouts/slideLayout7.xml"/><Relationship Id="rId4" Type="http://schemas.openxmlformats.org/officeDocument/2006/relationships/hyperlink" Target="http://elmundo.com.sv/tormentas-dejan-253-millones-en-obras-danadas"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www.diariocolatino.com/es/20091109/portada/73515/"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4355976" cy="6858000"/>
          </a:xfrm>
          <a:solidFill>
            <a:srgbClr val="008000"/>
          </a:solidFill>
        </p:spPr>
        <p:txBody>
          <a:bodyPr>
            <a:normAutofit/>
          </a:bodyPr>
          <a:lstStyle/>
          <a:p>
            <a:r>
              <a:rPr lang="es-SV" dirty="0" smtClean="0">
                <a:solidFill>
                  <a:schemeClr val="bg1"/>
                </a:solidFill>
              </a:rPr>
              <a:t>Programa Ambiental</a:t>
            </a:r>
            <a:endParaRPr lang="es-SV" dirty="0">
              <a:solidFill>
                <a:schemeClr val="bg1"/>
              </a:solidFill>
            </a:endParaRPr>
          </a:p>
        </p:txBody>
      </p:sp>
      <p:pic>
        <p:nvPicPr>
          <p:cNvPr id="5" name="Picture 2" descr="C:\Users\lissette.canales\Documents\Comité de Desarrollo Sostenible\LOGO UTEC VER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470441"/>
            <a:ext cx="4542559" cy="1512168"/>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fecha"/>
          <p:cNvSpPr>
            <a:spLocks noGrp="1"/>
          </p:cNvSpPr>
          <p:nvPr>
            <p:ph type="dt" sz="half" idx="10"/>
          </p:nvPr>
        </p:nvSpPr>
        <p:spPr/>
        <p:txBody>
          <a:bodyPr/>
          <a:lstStyle/>
          <a:p>
            <a:fld id="{C9094802-2762-4AB0-9964-504C600D98BF}" type="datetime1">
              <a:rPr lang="es-SV" smtClean="0"/>
              <a:t>21/08/2014</a:t>
            </a:fld>
            <a:endParaRPr lang="es-SV"/>
          </a:p>
        </p:txBody>
      </p:sp>
      <p:sp>
        <p:nvSpPr>
          <p:cNvPr id="7" name="6 Marcador de pie de página"/>
          <p:cNvSpPr>
            <a:spLocks noGrp="1"/>
          </p:cNvSpPr>
          <p:nvPr>
            <p:ph type="ftr" sz="quarter" idx="11"/>
          </p:nvPr>
        </p:nvSpPr>
        <p:spPr/>
        <p:txBody>
          <a:bodyPr/>
          <a:lstStyle/>
          <a:p>
            <a:r>
              <a:rPr lang="es-SV" smtClean="0"/>
              <a:t>Foro de Universidades Panamá Agosto 2014</a:t>
            </a:r>
            <a:endParaRPr lang="es-SV"/>
          </a:p>
        </p:txBody>
      </p:sp>
      <p:sp>
        <p:nvSpPr>
          <p:cNvPr id="8" name="7 Marcador de número de diapositiva"/>
          <p:cNvSpPr>
            <a:spLocks noGrp="1"/>
          </p:cNvSpPr>
          <p:nvPr>
            <p:ph type="sldNum" sz="quarter" idx="12"/>
          </p:nvPr>
        </p:nvSpPr>
        <p:spPr/>
        <p:txBody>
          <a:bodyPr/>
          <a:lstStyle/>
          <a:p>
            <a:fld id="{FC94DDC8-CD9A-4501-BBBF-377A6B922323}" type="slidenum">
              <a:rPr lang="es-SV" smtClean="0"/>
              <a:t>1</a:t>
            </a:fld>
            <a:endParaRPr lang="es-SV"/>
          </a:p>
        </p:txBody>
      </p:sp>
      <p:sp>
        <p:nvSpPr>
          <p:cNvPr id="4" name="3 Subtítulo"/>
          <p:cNvSpPr>
            <a:spLocks noGrp="1"/>
          </p:cNvSpPr>
          <p:nvPr>
            <p:ph type="subTitle" idx="1"/>
          </p:nvPr>
        </p:nvSpPr>
        <p:spPr/>
        <p:txBody>
          <a:bodyPr/>
          <a:lstStyle/>
          <a:p>
            <a:endParaRPr lang="es-SV"/>
          </a:p>
        </p:txBody>
      </p:sp>
    </p:spTree>
    <p:extLst>
      <p:ext uri="{BB962C8B-B14F-4D97-AF65-F5344CB8AC3E}">
        <p14:creationId xmlns:p14="http://schemas.microsoft.com/office/powerpoint/2010/main" val="167470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Personal Responsable UTEC VERDE</a:t>
            </a:r>
            <a:endParaRPr lang="es-SV" dirty="0"/>
          </a:p>
        </p:txBody>
      </p:sp>
      <p:sp>
        <p:nvSpPr>
          <p:cNvPr id="3" name="2 Marcador de contenido"/>
          <p:cNvSpPr>
            <a:spLocks noGrp="1"/>
          </p:cNvSpPr>
          <p:nvPr>
            <p:ph idx="1"/>
          </p:nvPr>
        </p:nvSpPr>
        <p:spPr/>
        <p:txBody>
          <a:bodyPr/>
          <a:lstStyle/>
          <a:p>
            <a:r>
              <a:rPr lang="es-SV" dirty="0" smtClean="0"/>
              <a:t>Directora:</a:t>
            </a:r>
          </a:p>
          <a:p>
            <a:pPr marL="0" indent="0">
              <a:buNone/>
            </a:pPr>
            <a:r>
              <a:rPr lang="es-SV" dirty="0"/>
              <a:t>	</a:t>
            </a:r>
            <a:r>
              <a:rPr lang="es-SV" sz="2400" dirty="0" smtClean="0"/>
              <a:t>Lissette Canales de Ramírez</a:t>
            </a:r>
          </a:p>
          <a:p>
            <a:pPr marL="0" indent="0">
              <a:buNone/>
            </a:pPr>
            <a:r>
              <a:rPr lang="es-SV" sz="2400" dirty="0"/>
              <a:t>	</a:t>
            </a:r>
            <a:r>
              <a:rPr lang="es-SV" sz="2400" dirty="0" smtClean="0"/>
              <a:t>Decano Facultad de Ciencias Empresariales</a:t>
            </a:r>
          </a:p>
          <a:p>
            <a:r>
              <a:rPr lang="es-SV" dirty="0" smtClean="0"/>
              <a:t>Colaboradores:</a:t>
            </a:r>
          </a:p>
          <a:p>
            <a:pPr marL="0" indent="0">
              <a:buNone/>
            </a:pPr>
            <a:r>
              <a:rPr lang="es-SV" dirty="0"/>
              <a:t>	</a:t>
            </a:r>
            <a:r>
              <a:rPr lang="es-SV" sz="2400" dirty="0" smtClean="0"/>
              <a:t>Patricia Coreas, Docente a Tiempo Completo Turismo</a:t>
            </a:r>
          </a:p>
          <a:p>
            <a:pPr marL="0" indent="0">
              <a:buNone/>
            </a:pPr>
            <a:r>
              <a:rPr lang="es-SV" sz="2400" dirty="0"/>
              <a:t>	</a:t>
            </a:r>
            <a:r>
              <a:rPr lang="es-SV" sz="2400" dirty="0" smtClean="0"/>
              <a:t>Marcos Aguilar, Docente a Tiempo Completo Turismo</a:t>
            </a:r>
          </a:p>
          <a:p>
            <a:r>
              <a:rPr lang="es-SV" sz="2400" dirty="0" smtClean="0"/>
              <a:t>Estudiantes becarios:</a:t>
            </a:r>
            <a:endParaRPr lang="es-SV" sz="1200" dirty="0" smtClean="0"/>
          </a:p>
          <a:p>
            <a:pPr marL="800100" lvl="2" indent="0">
              <a:buNone/>
            </a:pPr>
            <a:r>
              <a:rPr lang="es-SV" dirty="0" smtClean="0"/>
              <a:t>10 Estudiantes </a:t>
            </a:r>
            <a:endParaRPr lang="es-SV" sz="4800" dirty="0" smtClean="0"/>
          </a:p>
        </p:txBody>
      </p:sp>
      <p:sp>
        <p:nvSpPr>
          <p:cNvPr id="4" name="3 Marcador de fecha"/>
          <p:cNvSpPr>
            <a:spLocks noGrp="1"/>
          </p:cNvSpPr>
          <p:nvPr>
            <p:ph type="dt" sz="half" idx="10"/>
          </p:nvPr>
        </p:nvSpPr>
        <p:spPr/>
        <p:txBody>
          <a:bodyPr/>
          <a:lstStyle/>
          <a:p>
            <a:fld id="{8337BCA6-0F34-4C4F-A6B8-0CF0748CCD5E}"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10</a:t>
            </a:fld>
            <a:endParaRPr lang="es-SV"/>
          </a:p>
        </p:txBody>
      </p:sp>
    </p:spTree>
    <p:extLst>
      <p:ext uri="{BB962C8B-B14F-4D97-AF65-F5344CB8AC3E}">
        <p14:creationId xmlns:p14="http://schemas.microsoft.com/office/powerpoint/2010/main" val="1975444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Proyectos o áreas específicas</a:t>
            </a:r>
            <a:endParaRPr lang="es-SV" dirty="0"/>
          </a:p>
        </p:txBody>
      </p:sp>
      <p:sp>
        <p:nvSpPr>
          <p:cNvPr id="3" name="2 Marcador de contenido"/>
          <p:cNvSpPr>
            <a:spLocks noGrp="1"/>
          </p:cNvSpPr>
          <p:nvPr>
            <p:ph idx="1"/>
          </p:nvPr>
        </p:nvSpPr>
        <p:spPr/>
        <p:txBody>
          <a:bodyPr>
            <a:normAutofit fontScale="77500" lnSpcReduction="20000"/>
          </a:bodyPr>
          <a:lstStyle/>
          <a:p>
            <a:r>
              <a:rPr lang="es-SV" dirty="0" smtClean="0"/>
              <a:t>Gestión de residuos: Papel, plástico y latas</a:t>
            </a:r>
          </a:p>
          <a:p>
            <a:r>
              <a:rPr lang="es-SV" dirty="0" smtClean="0"/>
              <a:t>Trabajos de investigación:</a:t>
            </a:r>
          </a:p>
          <a:p>
            <a:pPr lvl="1"/>
            <a:r>
              <a:rPr lang="es-SV" dirty="0" smtClean="0"/>
              <a:t>Libro Verde</a:t>
            </a:r>
          </a:p>
          <a:p>
            <a:pPr lvl="1"/>
            <a:r>
              <a:rPr lang="es-SV" dirty="0" smtClean="0"/>
              <a:t>Diagnóstico de Capacidades Turísticas Municipio de </a:t>
            </a:r>
            <a:r>
              <a:rPr lang="es-SV" dirty="0" err="1" smtClean="0"/>
              <a:t>Chiltiupán</a:t>
            </a:r>
            <a:r>
              <a:rPr lang="es-SV" dirty="0" smtClean="0"/>
              <a:t>, La Libertad</a:t>
            </a:r>
          </a:p>
          <a:p>
            <a:pPr lvl="1"/>
            <a:r>
              <a:rPr lang="es-SV" dirty="0" smtClean="0"/>
              <a:t>Diagnóstico de capacidades emprendedoras y otros en Biosfera Trifinio Fraternidad, El Salvador</a:t>
            </a:r>
          </a:p>
          <a:p>
            <a:r>
              <a:rPr lang="es-SV" dirty="0" smtClean="0"/>
              <a:t>Inclusión de temas ambientales en Unidad V-Asignatura: Realidad Nacional</a:t>
            </a:r>
          </a:p>
          <a:p>
            <a:r>
              <a:rPr lang="es-SV" dirty="0" smtClean="0"/>
              <a:t>Extensión comunitarias:</a:t>
            </a:r>
          </a:p>
          <a:p>
            <a:pPr lvl="1"/>
            <a:r>
              <a:rPr lang="es-SV" dirty="0" smtClean="0"/>
              <a:t>Arborizaciones</a:t>
            </a:r>
          </a:p>
          <a:p>
            <a:pPr lvl="1"/>
            <a:r>
              <a:rPr lang="es-SV" dirty="0" smtClean="0"/>
              <a:t>Sensibilizaciones</a:t>
            </a:r>
          </a:p>
          <a:p>
            <a:pPr lvl="1"/>
            <a:r>
              <a:rPr lang="es-SV" dirty="0" smtClean="0"/>
              <a:t>Capacitación</a:t>
            </a:r>
            <a:endParaRPr lang="es-SV" dirty="0"/>
          </a:p>
        </p:txBody>
      </p:sp>
      <p:sp>
        <p:nvSpPr>
          <p:cNvPr id="4" name="3 Marcador de fecha"/>
          <p:cNvSpPr>
            <a:spLocks noGrp="1"/>
          </p:cNvSpPr>
          <p:nvPr>
            <p:ph type="dt" sz="half" idx="10"/>
          </p:nvPr>
        </p:nvSpPr>
        <p:spPr/>
        <p:txBody>
          <a:bodyPr/>
          <a:lstStyle/>
          <a:p>
            <a:fld id="{8337BCA6-0F34-4C4F-A6B8-0CF0748CCD5E}"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11</a:t>
            </a:fld>
            <a:endParaRPr lang="es-SV"/>
          </a:p>
        </p:txBody>
      </p:sp>
    </p:spTree>
    <p:extLst>
      <p:ext uri="{BB962C8B-B14F-4D97-AF65-F5344CB8AC3E}">
        <p14:creationId xmlns:p14="http://schemas.microsoft.com/office/powerpoint/2010/main" val="3941662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t>Objetivos 2014</a:t>
            </a:r>
            <a:endParaRPr lang="es-SV" sz="3600" dirty="0"/>
          </a:p>
        </p:txBody>
      </p:sp>
      <p:sp>
        <p:nvSpPr>
          <p:cNvPr id="4" name="3 Marcador de fecha"/>
          <p:cNvSpPr>
            <a:spLocks noGrp="1"/>
          </p:cNvSpPr>
          <p:nvPr>
            <p:ph type="dt" sz="half" idx="10"/>
          </p:nvPr>
        </p:nvSpPr>
        <p:spPr/>
        <p:txBody>
          <a:bodyPr/>
          <a:lstStyle/>
          <a:p>
            <a:fld id="{EA1D0236-55C8-464E-9F4A-C8B32996CB3C}"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5600256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FC94DDC8-CD9A-4501-BBBF-377A6B922323}" type="slidenum">
              <a:rPr lang="es-SV" smtClean="0"/>
              <a:t>12</a:t>
            </a:fld>
            <a:endParaRPr lang="es-SV"/>
          </a:p>
        </p:txBody>
      </p:sp>
    </p:spTree>
    <p:extLst>
      <p:ext uri="{BB962C8B-B14F-4D97-AF65-F5344CB8AC3E}">
        <p14:creationId xmlns:p14="http://schemas.microsoft.com/office/powerpoint/2010/main" val="638332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t>Objetivos 2014</a:t>
            </a:r>
            <a:endParaRPr lang="es-SV" sz="3600" dirty="0"/>
          </a:p>
        </p:txBody>
      </p:sp>
      <p:sp>
        <p:nvSpPr>
          <p:cNvPr id="4" name="3 Marcador de fecha"/>
          <p:cNvSpPr>
            <a:spLocks noGrp="1"/>
          </p:cNvSpPr>
          <p:nvPr>
            <p:ph type="dt" sz="half" idx="10"/>
          </p:nvPr>
        </p:nvSpPr>
        <p:spPr/>
        <p:txBody>
          <a:bodyPr/>
          <a:lstStyle/>
          <a:p>
            <a:fld id="{9F38E4A7-61E5-4A19-B0AF-136399FAC482}"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1326725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FC94DDC8-CD9A-4501-BBBF-377A6B922323}" type="slidenum">
              <a:rPr lang="es-SV" smtClean="0"/>
              <a:t>13</a:t>
            </a:fld>
            <a:endParaRPr lang="es-SV"/>
          </a:p>
        </p:txBody>
      </p:sp>
    </p:spTree>
    <p:extLst>
      <p:ext uri="{BB962C8B-B14F-4D97-AF65-F5344CB8AC3E}">
        <p14:creationId xmlns:p14="http://schemas.microsoft.com/office/powerpoint/2010/main" val="269465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Consideraciones</a:t>
            </a:r>
            <a:endParaRPr lang="es-SV" dirty="0"/>
          </a:p>
        </p:txBody>
      </p:sp>
      <p:sp>
        <p:nvSpPr>
          <p:cNvPr id="3" name="2 Marcador de contenido"/>
          <p:cNvSpPr>
            <a:spLocks noGrp="1"/>
          </p:cNvSpPr>
          <p:nvPr>
            <p:ph idx="1"/>
          </p:nvPr>
        </p:nvSpPr>
        <p:spPr/>
        <p:txBody>
          <a:bodyPr/>
          <a:lstStyle/>
          <a:p>
            <a:r>
              <a:rPr lang="es-SV" dirty="0" smtClean="0"/>
              <a:t>Plan Anual de Trabajo</a:t>
            </a:r>
          </a:p>
          <a:p>
            <a:r>
              <a:rPr lang="es-SV" dirty="0" smtClean="0"/>
              <a:t>Presupuesto Anual Aproximado: $13,000</a:t>
            </a:r>
          </a:p>
          <a:p>
            <a:r>
              <a:rPr lang="es-SV" dirty="0" smtClean="0"/>
              <a:t>Fuentes de fondeo:</a:t>
            </a:r>
          </a:p>
          <a:p>
            <a:pPr lvl="1"/>
            <a:r>
              <a:rPr lang="es-SV" dirty="0" smtClean="0"/>
              <a:t>UTEC</a:t>
            </a:r>
          </a:p>
          <a:p>
            <a:pPr lvl="1"/>
            <a:r>
              <a:rPr lang="es-SV" dirty="0" smtClean="0"/>
              <a:t>Didáctica (Donador)</a:t>
            </a:r>
          </a:p>
          <a:p>
            <a:pPr lvl="1"/>
            <a:r>
              <a:rPr lang="es-SV" dirty="0" smtClean="0"/>
              <a:t>ONG´s (</a:t>
            </a:r>
            <a:r>
              <a:rPr lang="es-SV" dirty="0" err="1" smtClean="0"/>
              <a:t>Asistedcos</a:t>
            </a:r>
            <a:r>
              <a:rPr lang="es-SV" dirty="0" smtClean="0"/>
              <a:t>, Fundemas)</a:t>
            </a:r>
          </a:p>
          <a:p>
            <a:pPr lvl="1"/>
            <a:r>
              <a:rPr lang="es-SV" dirty="0" smtClean="0"/>
              <a:t>Gobierno Local (Municipalidades)</a:t>
            </a:r>
          </a:p>
          <a:p>
            <a:pPr lvl="1"/>
            <a:r>
              <a:rPr lang="es-SV" dirty="0" smtClean="0"/>
              <a:t>Estudiantes</a:t>
            </a:r>
            <a:endParaRPr lang="es-SV" dirty="0"/>
          </a:p>
        </p:txBody>
      </p:sp>
      <p:sp>
        <p:nvSpPr>
          <p:cNvPr id="4" name="3 Marcador de fecha"/>
          <p:cNvSpPr>
            <a:spLocks noGrp="1"/>
          </p:cNvSpPr>
          <p:nvPr>
            <p:ph type="dt" sz="half" idx="10"/>
          </p:nvPr>
        </p:nvSpPr>
        <p:spPr/>
        <p:txBody>
          <a:bodyPr/>
          <a:lstStyle/>
          <a:p>
            <a:fld id="{311C0A34-4136-406C-A319-8E2AB90603EE}"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14</a:t>
            </a:fld>
            <a:endParaRPr lang="es-SV"/>
          </a:p>
        </p:txBody>
      </p:sp>
    </p:spTree>
    <p:extLst>
      <p:ext uri="{BB962C8B-B14F-4D97-AF65-F5344CB8AC3E}">
        <p14:creationId xmlns:p14="http://schemas.microsoft.com/office/powerpoint/2010/main" val="215343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ncrypted-tbn2.gstatic.com/images?q=tbn:ANd9GcQBMq9g5aPOzbK3_Rj7iEIpQocRrJTg2RnS-Kgc9u4ZOzuZ0AE1UTtvcm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3307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5085184"/>
            <a:ext cx="8229600" cy="1143000"/>
          </a:xfrm>
        </p:spPr>
        <p:txBody>
          <a:bodyPr>
            <a:normAutofit fontScale="90000"/>
          </a:bodyPr>
          <a:lstStyle/>
          <a:p>
            <a:r>
              <a:rPr lang="es-SV" dirty="0" smtClean="0">
                <a:solidFill>
                  <a:schemeClr val="bg1"/>
                </a:solidFill>
              </a:rPr>
              <a:t>Nacimiento de la </a:t>
            </a:r>
            <a:r>
              <a:rPr lang="es-SV" b="1" i="1" dirty="0" smtClean="0">
                <a:solidFill>
                  <a:schemeClr val="bg1"/>
                </a:solidFill>
              </a:rPr>
              <a:t>Cátedra Ambiental </a:t>
            </a:r>
            <a:r>
              <a:rPr lang="es-SV" dirty="0" smtClean="0">
                <a:solidFill>
                  <a:schemeClr val="bg1"/>
                </a:solidFill>
              </a:rPr>
              <a:t>en la UTEC</a:t>
            </a:r>
            <a:endParaRPr lang="es-SV" dirty="0">
              <a:solidFill>
                <a:schemeClr val="bg1"/>
              </a:solidFill>
            </a:endParaRPr>
          </a:p>
        </p:txBody>
      </p:sp>
      <p:sp>
        <p:nvSpPr>
          <p:cNvPr id="3" name="2 Marcador de fecha"/>
          <p:cNvSpPr>
            <a:spLocks noGrp="1"/>
          </p:cNvSpPr>
          <p:nvPr>
            <p:ph type="dt" sz="half" idx="10"/>
          </p:nvPr>
        </p:nvSpPr>
        <p:spPr/>
        <p:txBody>
          <a:bodyPr/>
          <a:lstStyle/>
          <a:p>
            <a:fld id="{446598C2-1F61-4A66-8870-5C9E674C6C2C}" type="datetime1">
              <a:rPr lang="es-SV" smtClean="0"/>
              <a:t>21/08/2014</a:t>
            </a:fld>
            <a:endParaRPr lang="es-SV"/>
          </a:p>
        </p:txBody>
      </p:sp>
      <p:sp>
        <p:nvSpPr>
          <p:cNvPr id="4" name="3 Marcador de pie de página"/>
          <p:cNvSpPr>
            <a:spLocks noGrp="1"/>
          </p:cNvSpPr>
          <p:nvPr>
            <p:ph type="ftr" sz="quarter" idx="11"/>
          </p:nvPr>
        </p:nvSpPr>
        <p:spPr/>
        <p:txBody>
          <a:bodyPr/>
          <a:lstStyle/>
          <a:p>
            <a:r>
              <a:rPr lang="es-SV" smtClean="0"/>
              <a:t>Foro de Universidades Panamá Agosto 2014</a:t>
            </a:r>
            <a:endParaRPr lang="es-SV"/>
          </a:p>
        </p:txBody>
      </p:sp>
      <p:sp>
        <p:nvSpPr>
          <p:cNvPr id="5" name="4 Marcador de número de diapositiva"/>
          <p:cNvSpPr>
            <a:spLocks noGrp="1"/>
          </p:cNvSpPr>
          <p:nvPr>
            <p:ph type="sldNum" sz="quarter" idx="12"/>
          </p:nvPr>
        </p:nvSpPr>
        <p:spPr/>
        <p:txBody>
          <a:bodyPr/>
          <a:lstStyle/>
          <a:p>
            <a:fld id="{FC94DDC8-CD9A-4501-BBBF-377A6B922323}" type="slidenum">
              <a:rPr lang="es-SV" smtClean="0"/>
              <a:t>15</a:t>
            </a:fld>
            <a:endParaRPr lang="es-SV"/>
          </a:p>
        </p:txBody>
      </p:sp>
    </p:spTree>
    <p:extLst>
      <p:ext uri="{BB962C8B-B14F-4D97-AF65-F5344CB8AC3E}">
        <p14:creationId xmlns:p14="http://schemas.microsoft.com/office/powerpoint/2010/main" val="2730164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Misión de la Cátedra Ambiental</a:t>
            </a:r>
            <a:endParaRPr lang="es-SV" dirty="0"/>
          </a:p>
        </p:txBody>
      </p:sp>
      <p:sp>
        <p:nvSpPr>
          <p:cNvPr id="3" name="2 Marcador de contenido"/>
          <p:cNvSpPr>
            <a:spLocks noGrp="1"/>
          </p:cNvSpPr>
          <p:nvPr>
            <p:ph idx="1"/>
          </p:nvPr>
        </p:nvSpPr>
        <p:spPr>
          <a:xfrm>
            <a:off x="457200" y="1916832"/>
            <a:ext cx="8229600" cy="4209331"/>
          </a:xfrm>
        </p:spPr>
        <p:txBody>
          <a:bodyPr>
            <a:normAutofit fontScale="92500" lnSpcReduction="20000"/>
          </a:bodyPr>
          <a:lstStyle/>
          <a:p>
            <a:pPr marL="0" indent="0" algn="ctr">
              <a:buNone/>
            </a:pPr>
            <a:r>
              <a:rPr lang="es-SV" i="1" dirty="0" smtClean="0"/>
              <a:t>«Ser un motor </a:t>
            </a:r>
            <a:r>
              <a:rPr lang="es-SV" i="1" dirty="0"/>
              <a:t>de empuje para la generación de la cultura de conservación, protección y uso sostenible de los recursos naturales a efecto de contribuir a  cambiar la realidad ambiental del país y mejorar la calidad de vida de las actuales y futuras y </a:t>
            </a:r>
            <a:r>
              <a:rPr lang="es-SV" i="1" dirty="0" smtClean="0"/>
              <a:t>generaciones»</a:t>
            </a:r>
          </a:p>
          <a:p>
            <a:pPr marL="0" indent="0" algn="ctr">
              <a:buNone/>
            </a:pPr>
            <a:endParaRPr lang="es-SV" i="1" dirty="0"/>
          </a:p>
          <a:p>
            <a:pPr marL="0" indent="0" algn="ctr">
              <a:buNone/>
            </a:pPr>
            <a:r>
              <a:rPr lang="es-SV" i="1" dirty="0" smtClean="0"/>
              <a:t>Representa el compromiso genuino de la UTEC por lograr cambios en la sociedad salvadoreña a través de sus estudiantes y egresados.</a:t>
            </a:r>
            <a:endParaRPr lang="es-SV" i="1" dirty="0"/>
          </a:p>
        </p:txBody>
      </p:sp>
      <p:sp>
        <p:nvSpPr>
          <p:cNvPr id="4" name="3 Marcador de fecha"/>
          <p:cNvSpPr>
            <a:spLocks noGrp="1"/>
          </p:cNvSpPr>
          <p:nvPr>
            <p:ph type="dt" sz="half" idx="10"/>
          </p:nvPr>
        </p:nvSpPr>
        <p:spPr/>
        <p:txBody>
          <a:bodyPr/>
          <a:lstStyle/>
          <a:p>
            <a:fld id="{F8F4A513-8D2C-438E-953F-8BDA074AECB0}"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16</a:t>
            </a:fld>
            <a:endParaRPr lang="es-SV"/>
          </a:p>
        </p:txBody>
      </p:sp>
    </p:spTree>
    <p:extLst>
      <p:ext uri="{BB962C8B-B14F-4D97-AF65-F5344CB8AC3E}">
        <p14:creationId xmlns:p14="http://schemas.microsoft.com/office/powerpoint/2010/main" val="766329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OBJETIVOS</a:t>
            </a:r>
            <a:endParaRPr lang="es-SV" dirty="0"/>
          </a:p>
        </p:txBody>
      </p:sp>
      <p:sp>
        <p:nvSpPr>
          <p:cNvPr id="3" name="2 Marcador de texto"/>
          <p:cNvSpPr>
            <a:spLocks noGrp="1"/>
          </p:cNvSpPr>
          <p:nvPr>
            <p:ph type="body" idx="1"/>
          </p:nvPr>
        </p:nvSpPr>
        <p:spPr/>
        <p:txBody>
          <a:bodyPr>
            <a:normAutofit/>
          </a:bodyPr>
          <a:lstStyle/>
          <a:p>
            <a:r>
              <a:rPr lang="es-SV" sz="5400" dirty="0">
                <a:solidFill>
                  <a:schemeClr val="accent3">
                    <a:lumMod val="75000"/>
                  </a:schemeClr>
                </a:solidFill>
              </a:rPr>
              <a:t>CÁTEDRA AMBIENTAL</a:t>
            </a:r>
          </a:p>
        </p:txBody>
      </p:sp>
      <p:sp>
        <p:nvSpPr>
          <p:cNvPr id="4" name="3 Marcador de fecha"/>
          <p:cNvSpPr>
            <a:spLocks noGrp="1"/>
          </p:cNvSpPr>
          <p:nvPr>
            <p:ph type="dt" sz="half" idx="10"/>
          </p:nvPr>
        </p:nvSpPr>
        <p:spPr/>
        <p:txBody>
          <a:bodyPr/>
          <a:lstStyle/>
          <a:p>
            <a:fld id="{13225F01-9C9F-4BEF-BD9A-636B4CD2B508}"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17</a:t>
            </a:fld>
            <a:endParaRPr lang="es-SV"/>
          </a:p>
        </p:txBody>
      </p:sp>
    </p:spTree>
    <p:extLst>
      <p:ext uri="{BB962C8B-B14F-4D97-AF65-F5344CB8AC3E}">
        <p14:creationId xmlns:p14="http://schemas.microsoft.com/office/powerpoint/2010/main" val="545240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499992" y="1196752"/>
            <a:ext cx="4644008" cy="1156990"/>
          </a:xfrm>
          <a:solidFill>
            <a:schemeClr val="tx1">
              <a:lumMod val="85000"/>
              <a:lumOff val="15000"/>
            </a:schemeClr>
          </a:solidFill>
        </p:spPr>
        <p:txBody>
          <a:bodyPr>
            <a:noAutofit/>
          </a:bodyPr>
          <a:lstStyle/>
          <a:p>
            <a:pPr lvl="0" algn="r"/>
            <a:r>
              <a:rPr lang="es-SV" sz="2400" dirty="0" smtClean="0">
                <a:solidFill>
                  <a:schemeClr val="bg1"/>
                </a:solidFill>
              </a:rPr>
              <a:t>Crear una cultura de respeto por el medio ambiente</a:t>
            </a:r>
            <a:endParaRPr lang="es-SV" sz="2400" dirty="0">
              <a:solidFill>
                <a:schemeClr val="bg1"/>
              </a:solidFill>
            </a:endParaRPr>
          </a:p>
        </p:txBody>
      </p:sp>
      <p:sp>
        <p:nvSpPr>
          <p:cNvPr id="5" name="4 Marcador de contenido"/>
          <p:cNvSpPr>
            <a:spLocks noGrp="1"/>
          </p:cNvSpPr>
          <p:nvPr>
            <p:ph sz="half" idx="1"/>
          </p:nvPr>
        </p:nvSpPr>
        <p:spPr/>
        <p:txBody>
          <a:bodyPr>
            <a:normAutofit fontScale="92500"/>
          </a:bodyPr>
          <a:lstStyle/>
          <a:p>
            <a:endParaRPr lang="es-SV"/>
          </a:p>
        </p:txBody>
      </p:sp>
      <p:sp>
        <p:nvSpPr>
          <p:cNvPr id="6" name="5 Marcador de contenido"/>
          <p:cNvSpPr>
            <a:spLocks noGrp="1"/>
          </p:cNvSpPr>
          <p:nvPr>
            <p:ph sz="half" idx="2"/>
          </p:nvPr>
        </p:nvSpPr>
        <p:spPr>
          <a:xfrm>
            <a:off x="4648200" y="3068960"/>
            <a:ext cx="4038600" cy="3057203"/>
          </a:xfrm>
        </p:spPr>
        <p:txBody>
          <a:bodyPr>
            <a:normAutofit fontScale="92500"/>
          </a:bodyPr>
          <a:lstStyle/>
          <a:p>
            <a:pPr marL="0" indent="0">
              <a:buNone/>
            </a:pPr>
            <a:r>
              <a:rPr lang="es-SV" sz="2400" dirty="0" smtClean="0"/>
              <a:t>¿Cómo?</a:t>
            </a:r>
          </a:p>
          <a:p>
            <a:pPr lvl="0"/>
            <a:r>
              <a:rPr lang="es-SV" sz="2400" dirty="0" smtClean="0"/>
              <a:t>Generando </a:t>
            </a:r>
            <a:r>
              <a:rPr lang="es-SV" sz="2400" dirty="0"/>
              <a:t>actividades vinculadas a la docencia, la investigación y proyección social para la concientización, valorización, protección  y conservación del medio ambiente.</a:t>
            </a:r>
          </a:p>
          <a:p>
            <a:endParaRPr lang="es-SV" sz="2400" dirty="0"/>
          </a:p>
        </p:txBody>
      </p:sp>
      <p:pic>
        <p:nvPicPr>
          <p:cNvPr id="5122" name="Picture 2" descr="http://www.elgranjamon.es/noticias/wp-content/uploads/2010/06/ayudas_ecolog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29"/>
            <a:ext cx="4499992" cy="6889029"/>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fecha"/>
          <p:cNvSpPr>
            <a:spLocks noGrp="1"/>
          </p:cNvSpPr>
          <p:nvPr>
            <p:ph type="dt" sz="half" idx="10"/>
          </p:nvPr>
        </p:nvSpPr>
        <p:spPr/>
        <p:txBody>
          <a:bodyPr/>
          <a:lstStyle/>
          <a:p>
            <a:fld id="{B1F62CE2-C054-4097-B5D6-E8ED5E6C954D}" type="datetime1">
              <a:rPr lang="es-SV" smtClean="0"/>
              <a:t>21/08/2014</a:t>
            </a:fld>
            <a:endParaRPr lang="es-SV"/>
          </a:p>
        </p:txBody>
      </p:sp>
      <p:sp>
        <p:nvSpPr>
          <p:cNvPr id="3" name="2 Marcador de pie de página"/>
          <p:cNvSpPr>
            <a:spLocks noGrp="1"/>
          </p:cNvSpPr>
          <p:nvPr>
            <p:ph type="ftr" sz="quarter" idx="11"/>
          </p:nvPr>
        </p:nvSpPr>
        <p:spPr/>
        <p:txBody>
          <a:bodyPr/>
          <a:lstStyle/>
          <a:p>
            <a:r>
              <a:rPr lang="es-SV" smtClean="0"/>
              <a:t>Foro de Universidades Panamá Agosto 2014</a:t>
            </a:r>
            <a:endParaRPr lang="es-SV"/>
          </a:p>
        </p:txBody>
      </p:sp>
      <p:sp>
        <p:nvSpPr>
          <p:cNvPr id="7" name="6 Marcador de número de diapositiva"/>
          <p:cNvSpPr>
            <a:spLocks noGrp="1"/>
          </p:cNvSpPr>
          <p:nvPr>
            <p:ph type="sldNum" sz="quarter" idx="12"/>
          </p:nvPr>
        </p:nvSpPr>
        <p:spPr/>
        <p:txBody>
          <a:bodyPr/>
          <a:lstStyle/>
          <a:p>
            <a:fld id="{FC94DDC8-CD9A-4501-BBBF-377A6B922323}" type="slidenum">
              <a:rPr lang="es-SV" smtClean="0"/>
              <a:t>18</a:t>
            </a:fld>
            <a:endParaRPr lang="es-SV"/>
          </a:p>
        </p:txBody>
      </p:sp>
    </p:spTree>
    <p:extLst>
      <p:ext uri="{BB962C8B-B14F-4D97-AF65-F5344CB8AC3E}">
        <p14:creationId xmlns:p14="http://schemas.microsoft.com/office/powerpoint/2010/main" val="3278417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340" y="260648"/>
            <a:ext cx="9146340" cy="1156990"/>
          </a:xfrm>
          <a:solidFill>
            <a:schemeClr val="tx1">
              <a:lumMod val="85000"/>
              <a:lumOff val="15000"/>
            </a:schemeClr>
          </a:solidFill>
        </p:spPr>
        <p:txBody>
          <a:bodyPr>
            <a:noAutofit/>
          </a:bodyPr>
          <a:lstStyle/>
          <a:p>
            <a:pPr lvl="0"/>
            <a:r>
              <a:rPr lang="es-SV" sz="2800" dirty="0">
                <a:solidFill>
                  <a:schemeClr val="bg1"/>
                </a:solidFill>
              </a:rPr>
              <a:t>Propiciar la participación activa de la población docente y </a:t>
            </a:r>
            <a:r>
              <a:rPr lang="es-SV" sz="2800" dirty="0" smtClean="0">
                <a:solidFill>
                  <a:schemeClr val="bg1"/>
                </a:solidFill>
              </a:rPr>
              <a:t>estudiantil</a:t>
            </a:r>
            <a:endParaRPr lang="es-SV" sz="2800" dirty="0">
              <a:solidFill>
                <a:schemeClr val="bg1"/>
              </a:solidFill>
            </a:endParaRPr>
          </a:p>
        </p:txBody>
      </p:sp>
      <p:sp>
        <p:nvSpPr>
          <p:cNvPr id="6" name="5 Marcador de contenido"/>
          <p:cNvSpPr>
            <a:spLocks noGrp="1"/>
          </p:cNvSpPr>
          <p:nvPr>
            <p:ph sz="half" idx="2"/>
          </p:nvPr>
        </p:nvSpPr>
        <p:spPr>
          <a:xfrm>
            <a:off x="467544" y="1600201"/>
            <a:ext cx="8219256" cy="1468760"/>
          </a:xfrm>
        </p:spPr>
        <p:txBody>
          <a:bodyPr>
            <a:normAutofit/>
          </a:bodyPr>
          <a:lstStyle/>
          <a:p>
            <a:pPr marL="0" indent="0">
              <a:buNone/>
            </a:pPr>
            <a:r>
              <a:rPr lang="es-SV" sz="2400" dirty="0" smtClean="0"/>
              <a:t>¿Cómo?</a:t>
            </a:r>
          </a:p>
          <a:p>
            <a:pPr lvl="0"/>
            <a:r>
              <a:rPr lang="es-SV" sz="2400" dirty="0" smtClean="0"/>
              <a:t>Generando aprendizaje significativo en materia ambiental través del proceso de enseñanza-aprendizaje</a:t>
            </a:r>
            <a:endParaRPr lang="es-SV" sz="2400" dirty="0"/>
          </a:p>
        </p:txBody>
      </p:sp>
      <p:grpSp>
        <p:nvGrpSpPr>
          <p:cNvPr id="2" name="1 Grupo"/>
          <p:cNvGrpSpPr/>
          <p:nvPr/>
        </p:nvGrpSpPr>
        <p:grpSpPr>
          <a:xfrm>
            <a:off x="0" y="2996952"/>
            <a:ext cx="9144000" cy="2240868"/>
            <a:chOff x="-26508" y="3383868"/>
            <a:chExt cx="8833387" cy="2240868"/>
          </a:xfrm>
        </p:grpSpPr>
        <p:pic>
          <p:nvPicPr>
            <p:cNvPr id="7" name="Picture 12" descr="C:\Users\lissette.canales\Documents\Comité de Desarrollo Sostenible\Lanzamiento Campaña de Reforestación 2011\IMG_0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921" y="3429000"/>
              <a:ext cx="2869958" cy="219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fbcdn-sphotos-g-a.akamaihd.net/hphotos-ak-frc1/600829_405408186215023_44926381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8" y="3429000"/>
              <a:ext cx="2927648" cy="2195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bcdn-sphotos-d-a.akamaihd.net/hphotos-ak-ash3/537864_405382246217617_176395987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879" y="3383868"/>
              <a:ext cx="3048000" cy="224086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2 Marcador de fecha"/>
          <p:cNvSpPr>
            <a:spLocks noGrp="1"/>
          </p:cNvSpPr>
          <p:nvPr>
            <p:ph type="dt" sz="half" idx="10"/>
          </p:nvPr>
        </p:nvSpPr>
        <p:spPr/>
        <p:txBody>
          <a:bodyPr/>
          <a:lstStyle/>
          <a:p>
            <a:fld id="{292996D8-2EC1-4703-9554-2E18528338B0}"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8" name="7 Marcador de número de diapositiva"/>
          <p:cNvSpPr>
            <a:spLocks noGrp="1"/>
          </p:cNvSpPr>
          <p:nvPr>
            <p:ph type="sldNum" sz="quarter" idx="12"/>
          </p:nvPr>
        </p:nvSpPr>
        <p:spPr/>
        <p:txBody>
          <a:bodyPr/>
          <a:lstStyle/>
          <a:p>
            <a:fld id="{FC94DDC8-CD9A-4501-BBBF-377A6B922323}" type="slidenum">
              <a:rPr lang="es-SV" smtClean="0"/>
              <a:t>19</a:t>
            </a:fld>
            <a:endParaRPr lang="es-SV"/>
          </a:p>
        </p:txBody>
      </p:sp>
    </p:spTree>
    <p:extLst>
      <p:ext uri="{BB962C8B-B14F-4D97-AF65-F5344CB8AC3E}">
        <p14:creationId xmlns:p14="http://schemas.microsoft.com/office/powerpoint/2010/main" val="2450715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548681"/>
            <a:ext cx="7632848" cy="1631216"/>
          </a:xfrm>
          <a:prstGeom prst="rect">
            <a:avLst/>
          </a:prstGeom>
        </p:spPr>
        <p:txBody>
          <a:bodyPr wrap="square">
            <a:spAutoFit/>
          </a:bodyPr>
          <a:lstStyle/>
          <a:p>
            <a:r>
              <a:rPr lang="es-SV" i="1" dirty="0" smtClean="0"/>
              <a:t>«Entre </a:t>
            </a:r>
            <a:r>
              <a:rPr lang="es-SV" i="1" dirty="0"/>
              <a:t>1979 y 2009 han ocurrido en esta subregión cerca de 240 desastres por eventos climáticos, afectando directamente a 27 millones de personas y causando pérdidas de 26.890 millones de dólares. </a:t>
            </a:r>
            <a:r>
              <a:rPr lang="es-SV" i="1" dirty="0" smtClean="0"/>
              <a:t>»</a:t>
            </a:r>
          </a:p>
          <a:p>
            <a:endParaRPr lang="es-SV" i="1" dirty="0" smtClean="0"/>
          </a:p>
          <a:p>
            <a:pPr algn="r"/>
            <a:r>
              <a:rPr lang="es-SV" sz="1400" dirty="0" smtClean="0"/>
              <a:t>Centro de Noticias, ONU</a:t>
            </a:r>
            <a:endParaRPr lang="es-SV" sz="1400" dirty="0"/>
          </a:p>
          <a:p>
            <a:pPr algn="r"/>
            <a:r>
              <a:rPr lang="es-SV" sz="1400" dirty="0" smtClean="0">
                <a:hlinkClick r:id="rId2"/>
              </a:rPr>
              <a:t>«http</a:t>
            </a:r>
            <a:r>
              <a:rPr lang="es-SV" sz="1400" dirty="0">
                <a:hlinkClick r:id="rId2"/>
              </a:rPr>
              <a:t>://www.un.org/spanish/News/story.asp?newsID=18578#.UcD1W-dNVRg</a:t>
            </a:r>
            <a:endParaRPr lang="es-SV" sz="1400" i="1" dirty="0"/>
          </a:p>
        </p:txBody>
      </p:sp>
      <p:sp>
        <p:nvSpPr>
          <p:cNvPr id="3" name="2 CuadroTexto"/>
          <p:cNvSpPr txBox="1"/>
          <p:nvPr/>
        </p:nvSpPr>
        <p:spPr>
          <a:xfrm>
            <a:off x="467544" y="2492896"/>
            <a:ext cx="3240360" cy="3754874"/>
          </a:xfrm>
          <a:prstGeom prst="rect">
            <a:avLst/>
          </a:prstGeom>
          <a:noFill/>
        </p:spPr>
        <p:txBody>
          <a:bodyPr wrap="square" rtlCol="0">
            <a:spAutoFit/>
          </a:bodyPr>
          <a:lstStyle/>
          <a:p>
            <a:r>
              <a:rPr lang="es-SV" sz="1400" i="1" dirty="0" smtClean="0"/>
              <a:t>«Según </a:t>
            </a:r>
            <a:r>
              <a:rPr lang="es-SV" sz="1400" i="1" dirty="0"/>
              <a:t>el Centro para la Investigación sobre la Epidemiología de Desastres, El Salvador es uno de los diez países del mundo con mayor vulnerabilidad ante desastres naturales, como terremotos, inundaciones, deslaves y actividad volcánica. En noviembre de 2009, El Salvador experimentó un recordatorio doloroso de este hecho cuando las lluvias persistentes asociadas con la tormenta tropical Ida causaron inundaciones y deslaves severos, pérdida de vidas y daños materiales</a:t>
            </a:r>
            <a:r>
              <a:rPr lang="es-SV" sz="1400" i="1" dirty="0" smtClean="0"/>
              <a:t>.»</a:t>
            </a:r>
          </a:p>
          <a:p>
            <a:endParaRPr lang="es-SV" sz="1400" i="1" dirty="0" smtClean="0"/>
          </a:p>
          <a:p>
            <a:r>
              <a:rPr lang="es-SV" sz="1400" i="1" dirty="0" smtClean="0"/>
              <a:t>Sitio web USAID</a:t>
            </a:r>
            <a:endParaRPr lang="es-SV" sz="1400" i="1" dirty="0"/>
          </a:p>
          <a:p>
            <a:r>
              <a:rPr lang="es-SV" sz="1400" dirty="0">
                <a:hlinkClick r:id="rId3"/>
              </a:rPr>
              <a:t>http://elsalvador.usaid.gov/noticias.php?noticia=209&amp;filtrar=1&amp;idi=es</a:t>
            </a:r>
            <a:endParaRPr lang="es-SV" sz="1400" i="1" dirty="0"/>
          </a:p>
        </p:txBody>
      </p:sp>
      <p:sp>
        <p:nvSpPr>
          <p:cNvPr id="4" name="3 CuadroTexto"/>
          <p:cNvSpPr txBox="1"/>
          <p:nvPr/>
        </p:nvSpPr>
        <p:spPr>
          <a:xfrm>
            <a:off x="4644008" y="2780928"/>
            <a:ext cx="3672408" cy="2339102"/>
          </a:xfrm>
          <a:prstGeom prst="rect">
            <a:avLst/>
          </a:prstGeom>
          <a:noFill/>
        </p:spPr>
        <p:txBody>
          <a:bodyPr wrap="square" rtlCol="0">
            <a:spAutoFit/>
          </a:bodyPr>
          <a:lstStyle/>
          <a:p>
            <a:pPr algn="r"/>
            <a:r>
              <a:rPr lang="es-SV" dirty="0" smtClean="0"/>
              <a:t>«Las </a:t>
            </a:r>
            <a:r>
              <a:rPr lang="es-SV" dirty="0"/>
              <a:t>tres tormentas tropicales </a:t>
            </a:r>
            <a:r>
              <a:rPr lang="es-SV" dirty="0" smtClean="0"/>
              <a:t> (Ida, Agatha y Alex) que </a:t>
            </a:r>
            <a:r>
              <a:rPr lang="es-SV" dirty="0"/>
              <a:t>azotaron al país en menos de nueve meses han dejado daños en infraestructura que superan los $253 millones</a:t>
            </a:r>
            <a:r>
              <a:rPr lang="es-SV" dirty="0" smtClean="0"/>
              <a:t>.»</a:t>
            </a:r>
          </a:p>
          <a:p>
            <a:endParaRPr lang="es-SV" dirty="0"/>
          </a:p>
          <a:p>
            <a:pPr algn="r"/>
            <a:r>
              <a:rPr lang="es-SV" sz="1200" dirty="0" smtClean="0"/>
              <a:t>Diario El mundo 01/07/2010</a:t>
            </a:r>
          </a:p>
          <a:p>
            <a:pPr algn="r"/>
            <a:r>
              <a:rPr lang="es-SV" sz="1050" dirty="0">
                <a:hlinkClick r:id="rId4"/>
              </a:rPr>
              <a:t>http://elmundo.com.sv/tormentas-dejan-253-millones-en-obras-danadas</a:t>
            </a:r>
            <a:endParaRPr lang="es-SV" sz="1050" dirty="0"/>
          </a:p>
        </p:txBody>
      </p:sp>
      <p:sp>
        <p:nvSpPr>
          <p:cNvPr id="5" name="4 Marcador de fecha"/>
          <p:cNvSpPr>
            <a:spLocks noGrp="1"/>
          </p:cNvSpPr>
          <p:nvPr>
            <p:ph type="dt" sz="half" idx="10"/>
          </p:nvPr>
        </p:nvSpPr>
        <p:spPr/>
        <p:txBody>
          <a:bodyPr/>
          <a:lstStyle/>
          <a:p>
            <a:fld id="{0CC7A0DA-0590-47EE-85B1-2DEB40183181}" type="datetime1">
              <a:rPr lang="es-SV" smtClean="0"/>
              <a:t>21/08/2014</a:t>
            </a:fld>
            <a:endParaRPr lang="es-SV"/>
          </a:p>
        </p:txBody>
      </p:sp>
      <p:sp>
        <p:nvSpPr>
          <p:cNvPr id="6" name="5 Marcador de pie de página"/>
          <p:cNvSpPr>
            <a:spLocks noGrp="1"/>
          </p:cNvSpPr>
          <p:nvPr>
            <p:ph type="ftr" sz="quarter" idx="11"/>
          </p:nvPr>
        </p:nvSpPr>
        <p:spPr/>
        <p:txBody>
          <a:bodyPr/>
          <a:lstStyle/>
          <a:p>
            <a:r>
              <a:rPr lang="es-SV" smtClean="0"/>
              <a:t>Foro de Universidades Panamá Agosto 2014</a:t>
            </a:r>
            <a:endParaRPr lang="es-SV"/>
          </a:p>
        </p:txBody>
      </p:sp>
      <p:sp>
        <p:nvSpPr>
          <p:cNvPr id="7" name="6 Marcador de número de diapositiva"/>
          <p:cNvSpPr>
            <a:spLocks noGrp="1"/>
          </p:cNvSpPr>
          <p:nvPr>
            <p:ph type="sldNum" sz="quarter" idx="12"/>
          </p:nvPr>
        </p:nvSpPr>
        <p:spPr/>
        <p:txBody>
          <a:bodyPr/>
          <a:lstStyle/>
          <a:p>
            <a:fld id="{FC94DDC8-CD9A-4501-BBBF-377A6B922323}" type="slidenum">
              <a:rPr lang="es-SV" smtClean="0"/>
              <a:t>2</a:t>
            </a:fld>
            <a:endParaRPr lang="es-SV"/>
          </a:p>
        </p:txBody>
      </p:sp>
    </p:spTree>
    <p:extLst>
      <p:ext uri="{BB962C8B-B14F-4D97-AF65-F5344CB8AC3E}">
        <p14:creationId xmlns:p14="http://schemas.microsoft.com/office/powerpoint/2010/main" val="1589422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normAutofit fontScale="90000"/>
          </a:bodyPr>
          <a:lstStyle/>
          <a:p>
            <a:r>
              <a:rPr lang="es-SV" dirty="0">
                <a:solidFill>
                  <a:schemeClr val="bg1"/>
                </a:solidFill>
              </a:rPr>
              <a:t>Desarrollar competencias para la protección, conservación y uso sostenible de los recursos naturales </a:t>
            </a:r>
          </a:p>
        </p:txBody>
      </p:sp>
      <p:sp>
        <p:nvSpPr>
          <p:cNvPr id="4" name="3 Marcador de texto"/>
          <p:cNvSpPr>
            <a:spLocks noGrp="1"/>
          </p:cNvSpPr>
          <p:nvPr>
            <p:ph type="body" sz="half" idx="2"/>
          </p:nvPr>
        </p:nvSpPr>
        <p:spPr/>
        <p:txBody>
          <a:bodyPr>
            <a:normAutofit/>
          </a:bodyPr>
          <a:lstStyle/>
          <a:p>
            <a:pPr lvl="0"/>
            <a:r>
              <a:rPr lang="es-SV" sz="1800" b="1" dirty="0" smtClean="0"/>
              <a:t>en </a:t>
            </a:r>
            <a:r>
              <a:rPr lang="es-SV" sz="1800" b="1" dirty="0"/>
              <a:t>los stakeholders de la Universidad</a:t>
            </a:r>
          </a:p>
          <a:p>
            <a:endParaRPr lang="es-SV" sz="2000" dirty="0"/>
          </a:p>
        </p:txBody>
      </p:sp>
      <p:graphicFrame>
        <p:nvGraphicFramePr>
          <p:cNvPr id="5" name="4 Marcador de contenido"/>
          <p:cNvGraphicFramePr>
            <a:graphicFrameLocks/>
          </p:cNvGraphicFramePr>
          <p:nvPr>
            <p:extLst>
              <p:ext uri="{D42A27DB-BD31-4B8C-83A1-F6EECF244321}">
                <p14:modId xmlns:p14="http://schemas.microsoft.com/office/powerpoint/2010/main" val="4079236255"/>
              </p:ext>
            </p:extLst>
          </p:nvPr>
        </p:nvGraphicFramePr>
        <p:xfrm>
          <a:off x="827584" y="278077"/>
          <a:ext cx="8219256"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10 Grupo"/>
          <p:cNvGrpSpPr/>
          <p:nvPr/>
        </p:nvGrpSpPr>
        <p:grpSpPr>
          <a:xfrm>
            <a:off x="2097352" y="661632"/>
            <a:ext cx="6481095" cy="5172998"/>
            <a:chOff x="2097352" y="661632"/>
            <a:chExt cx="6481095" cy="5172998"/>
          </a:xfrm>
        </p:grpSpPr>
        <p:sp>
          <p:nvSpPr>
            <p:cNvPr id="6" name="5 CuadroTexto"/>
            <p:cNvSpPr txBox="1"/>
            <p:nvPr/>
          </p:nvSpPr>
          <p:spPr>
            <a:xfrm>
              <a:off x="5631970" y="661632"/>
              <a:ext cx="2088232" cy="369332"/>
            </a:xfrm>
            <a:prstGeom prst="rect">
              <a:avLst/>
            </a:prstGeom>
            <a:noFill/>
          </p:spPr>
          <p:txBody>
            <a:bodyPr wrap="square" rtlCol="0">
              <a:spAutoFit/>
            </a:bodyPr>
            <a:lstStyle/>
            <a:p>
              <a:r>
                <a:rPr lang="es-SV" dirty="0" smtClean="0"/>
                <a:t>Comunidad</a:t>
              </a:r>
              <a:endParaRPr lang="es-SV" dirty="0"/>
            </a:p>
          </p:txBody>
        </p:sp>
        <p:sp>
          <p:nvSpPr>
            <p:cNvPr id="7" name="6 CuadroTexto"/>
            <p:cNvSpPr txBox="1"/>
            <p:nvPr/>
          </p:nvSpPr>
          <p:spPr>
            <a:xfrm>
              <a:off x="6490215" y="3011703"/>
              <a:ext cx="2088232" cy="369332"/>
            </a:xfrm>
            <a:prstGeom prst="rect">
              <a:avLst/>
            </a:prstGeom>
            <a:noFill/>
          </p:spPr>
          <p:txBody>
            <a:bodyPr wrap="square" rtlCol="0">
              <a:spAutoFit/>
            </a:bodyPr>
            <a:lstStyle/>
            <a:p>
              <a:r>
                <a:rPr lang="es-SV" dirty="0" smtClean="0"/>
                <a:t>Empleados</a:t>
              </a:r>
              <a:endParaRPr lang="es-SV" dirty="0"/>
            </a:p>
          </p:txBody>
        </p:sp>
        <p:sp>
          <p:nvSpPr>
            <p:cNvPr id="8" name="7 CuadroTexto"/>
            <p:cNvSpPr txBox="1"/>
            <p:nvPr/>
          </p:nvSpPr>
          <p:spPr>
            <a:xfrm>
              <a:off x="5652120" y="5465298"/>
              <a:ext cx="1332148" cy="369332"/>
            </a:xfrm>
            <a:prstGeom prst="rect">
              <a:avLst/>
            </a:prstGeom>
            <a:noFill/>
          </p:spPr>
          <p:txBody>
            <a:bodyPr wrap="square" rtlCol="0">
              <a:spAutoFit/>
            </a:bodyPr>
            <a:lstStyle/>
            <a:p>
              <a:r>
                <a:rPr lang="es-SV" dirty="0" smtClean="0"/>
                <a:t>Gobierno</a:t>
              </a:r>
              <a:endParaRPr lang="es-SV" dirty="0"/>
            </a:p>
          </p:txBody>
        </p:sp>
        <p:sp>
          <p:nvSpPr>
            <p:cNvPr id="9" name="8 CuadroTexto"/>
            <p:cNvSpPr txBox="1"/>
            <p:nvPr/>
          </p:nvSpPr>
          <p:spPr>
            <a:xfrm>
              <a:off x="2987824" y="5465298"/>
              <a:ext cx="1296144" cy="369332"/>
            </a:xfrm>
            <a:prstGeom prst="rect">
              <a:avLst/>
            </a:prstGeom>
            <a:noFill/>
          </p:spPr>
          <p:txBody>
            <a:bodyPr wrap="square" rtlCol="0">
              <a:spAutoFit/>
            </a:bodyPr>
            <a:lstStyle/>
            <a:p>
              <a:r>
                <a:rPr lang="es-SV" dirty="0" smtClean="0"/>
                <a:t>Estudiantes</a:t>
              </a:r>
              <a:endParaRPr lang="es-SV" dirty="0"/>
            </a:p>
          </p:txBody>
        </p:sp>
        <p:sp>
          <p:nvSpPr>
            <p:cNvPr id="10" name="9 CuadroTexto"/>
            <p:cNvSpPr txBox="1"/>
            <p:nvPr/>
          </p:nvSpPr>
          <p:spPr>
            <a:xfrm>
              <a:off x="2097352" y="3037602"/>
              <a:ext cx="1394528" cy="369332"/>
            </a:xfrm>
            <a:prstGeom prst="rect">
              <a:avLst/>
            </a:prstGeom>
            <a:noFill/>
          </p:spPr>
          <p:txBody>
            <a:bodyPr wrap="square" rtlCol="0">
              <a:spAutoFit/>
            </a:bodyPr>
            <a:lstStyle/>
            <a:p>
              <a:r>
                <a:rPr lang="es-SV" dirty="0" smtClean="0"/>
                <a:t>Proveedores</a:t>
              </a:r>
              <a:endParaRPr lang="es-SV" dirty="0"/>
            </a:p>
          </p:txBody>
        </p:sp>
      </p:grpSp>
      <p:sp>
        <p:nvSpPr>
          <p:cNvPr id="3" name="2 Marcador de fecha"/>
          <p:cNvSpPr>
            <a:spLocks noGrp="1"/>
          </p:cNvSpPr>
          <p:nvPr>
            <p:ph type="dt" sz="half" idx="10"/>
          </p:nvPr>
        </p:nvSpPr>
        <p:spPr/>
        <p:txBody>
          <a:bodyPr/>
          <a:lstStyle/>
          <a:p>
            <a:fld id="{0C020506-006D-4767-936A-AD6A7CC34529}" type="datetime1">
              <a:rPr lang="es-SV" smtClean="0"/>
              <a:t>21/08/2014</a:t>
            </a:fld>
            <a:endParaRPr lang="es-SV"/>
          </a:p>
        </p:txBody>
      </p:sp>
      <p:sp>
        <p:nvSpPr>
          <p:cNvPr id="12" name="11 Marcador de pie de página"/>
          <p:cNvSpPr>
            <a:spLocks noGrp="1"/>
          </p:cNvSpPr>
          <p:nvPr>
            <p:ph type="ftr" sz="quarter" idx="11"/>
          </p:nvPr>
        </p:nvSpPr>
        <p:spPr/>
        <p:txBody>
          <a:bodyPr/>
          <a:lstStyle/>
          <a:p>
            <a:r>
              <a:rPr lang="es-SV" smtClean="0"/>
              <a:t>Foro de Universidades Panamá Agosto 2014</a:t>
            </a:r>
            <a:endParaRPr lang="es-SV"/>
          </a:p>
        </p:txBody>
      </p:sp>
      <p:sp>
        <p:nvSpPr>
          <p:cNvPr id="13" name="12 Marcador de número de diapositiva"/>
          <p:cNvSpPr>
            <a:spLocks noGrp="1"/>
          </p:cNvSpPr>
          <p:nvPr>
            <p:ph type="sldNum" sz="quarter" idx="12"/>
          </p:nvPr>
        </p:nvSpPr>
        <p:spPr/>
        <p:txBody>
          <a:bodyPr/>
          <a:lstStyle/>
          <a:p>
            <a:fld id="{FC94DDC8-CD9A-4501-BBBF-377A6B922323}" type="slidenum">
              <a:rPr lang="es-SV" smtClean="0"/>
              <a:t>20</a:t>
            </a:fld>
            <a:endParaRPr lang="es-SV"/>
          </a:p>
        </p:txBody>
      </p:sp>
    </p:spTree>
    <p:extLst>
      <p:ext uri="{BB962C8B-B14F-4D97-AF65-F5344CB8AC3E}">
        <p14:creationId xmlns:p14="http://schemas.microsoft.com/office/powerpoint/2010/main" val="2908213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20" y="3789040"/>
            <a:ext cx="9116580" cy="1074242"/>
          </a:xfrm>
          <a:solidFill>
            <a:schemeClr val="tx1"/>
          </a:solidFill>
        </p:spPr>
        <p:txBody>
          <a:bodyPr>
            <a:normAutofit/>
          </a:bodyPr>
          <a:lstStyle/>
          <a:p>
            <a:pPr lvl="0" algn="ctr"/>
            <a:r>
              <a:rPr lang="es-SV" dirty="0">
                <a:solidFill>
                  <a:schemeClr val="bg1"/>
                </a:solidFill>
              </a:rPr>
              <a:t>Generar propuestas de solución a problemas y necesidad en materia ambiental a través de la realización de investigaciones </a:t>
            </a:r>
            <a:br>
              <a:rPr lang="es-SV" dirty="0">
                <a:solidFill>
                  <a:schemeClr val="bg1"/>
                </a:solidFill>
              </a:rPr>
            </a:br>
            <a:endParaRPr lang="es-SV" dirty="0">
              <a:solidFill>
                <a:schemeClr val="bg1"/>
              </a:solidFill>
            </a:endParaRPr>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2571" r="2571"/>
          <a:stretch>
            <a:fillRect/>
          </a:stretch>
        </p:blipFill>
        <p:spPr>
          <a:xfrm>
            <a:off x="1979712" y="116632"/>
            <a:ext cx="4723928" cy="3542946"/>
          </a:xfrm>
        </p:spPr>
      </p:pic>
      <p:sp>
        <p:nvSpPr>
          <p:cNvPr id="3" name="2 Marcador de fecha"/>
          <p:cNvSpPr>
            <a:spLocks noGrp="1"/>
          </p:cNvSpPr>
          <p:nvPr>
            <p:ph type="dt" sz="half" idx="10"/>
          </p:nvPr>
        </p:nvSpPr>
        <p:spPr/>
        <p:txBody>
          <a:bodyPr/>
          <a:lstStyle/>
          <a:p>
            <a:fld id="{66005F70-B87C-4E76-956B-21B8C64AAD01}" type="datetime1">
              <a:rPr lang="es-SV" smtClean="0"/>
              <a:t>21/08/2014</a:t>
            </a:fld>
            <a:endParaRPr lang="es-SV"/>
          </a:p>
        </p:txBody>
      </p:sp>
      <p:sp>
        <p:nvSpPr>
          <p:cNvPr id="4" name="3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21</a:t>
            </a:fld>
            <a:endParaRPr lang="es-SV"/>
          </a:p>
        </p:txBody>
      </p:sp>
    </p:spTree>
    <p:extLst>
      <p:ext uri="{BB962C8B-B14F-4D97-AF65-F5344CB8AC3E}">
        <p14:creationId xmlns:p14="http://schemas.microsoft.com/office/powerpoint/2010/main" val="134630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fontScale="90000"/>
          </a:bodyPr>
          <a:lstStyle/>
          <a:p>
            <a:r>
              <a:rPr lang="es-SV" dirty="0" smtClean="0"/>
              <a:t>Mapa Conceptual Cátedra Ambiental</a:t>
            </a:r>
            <a:endParaRPr lang="es-SV"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99994516"/>
              </p:ext>
            </p:extLst>
          </p:nvPr>
        </p:nvGraphicFramePr>
        <p:xfrm>
          <a:off x="304682" y="1556792"/>
          <a:ext cx="8136904"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Llamada de flecha hacia abajo"/>
          <p:cNvSpPr/>
          <p:nvPr/>
        </p:nvSpPr>
        <p:spPr>
          <a:xfrm>
            <a:off x="1115616" y="1700808"/>
            <a:ext cx="1800200" cy="1152128"/>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SV" sz="1400" dirty="0" smtClean="0"/>
              <a:t>Programa Ambiental UTEC Verde</a:t>
            </a:r>
            <a:endParaRPr lang="es-SV" sz="1400" dirty="0"/>
          </a:p>
        </p:txBody>
      </p:sp>
      <p:sp>
        <p:nvSpPr>
          <p:cNvPr id="3" name="2 Marcador de fecha"/>
          <p:cNvSpPr>
            <a:spLocks noGrp="1"/>
          </p:cNvSpPr>
          <p:nvPr>
            <p:ph type="dt" sz="half" idx="10"/>
          </p:nvPr>
        </p:nvSpPr>
        <p:spPr/>
        <p:txBody>
          <a:bodyPr/>
          <a:lstStyle/>
          <a:p>
            <a:fld id="{920AF8D1-537D-44A4-B9FC-684CB4ED5962}" type="datetime1">
              <a:rPr lang="es-SV" smtClean="0"/>
              <a:t>21/08/2014</a:t>
            </a:fld>
            <a:endParaRPr lang="es-SV"/>
          </a:p>
        </p:txBody>
      </p:sp>
      <p:sp>
        <p:nvSpPr>
          <p:cNvPr id="4" name="3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22</a:t>
            </a:fld>
            <a:endParaRPr lang="es-SV"/>
          </a:p>
        </p:txBody>
      </p:sp>
    </p:spTree>
    <p:extLst>
      <p:ext uri="{BB962C8B-B14F-4D97-AF65-F5344CB8AC3E}">
        <p14:creationId xmlns:p14="http://schemas.microsoft.com/office/powerpoint/2010/main" val="3320207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tba.edu.ar/sites/default/files/styles/large/public/field/image/gestion-ambien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909" y="1888474"/>
            <a:ext cx="4772020" cy="3287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4107968606"/>
              </p:ext>
            </p:extLst>
          </p:nvPr>
        </p:nvGraphicFramePr>
        <p:xfrm>
          <a:off x="0" y="1052736"/>
          <a:ext cx="8964488" cy="4863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a:spLocks noGrp="1"/>
          </p:cNvSpPr>
          <p:nvPr>
            <p:ph type="title"/>
          </p:nvPr>
        </p:nvSpPr>
        <p:spPr>
          <a:xfrm>
            <a:off x="467544" y="260648"/>
            <a:ext cx="8229600" cy="936104"/>
          </a:xfrm>
        </p:spPr>
        <p:txBody>
          <a:bodyPr>
            <a:normAutofit fontScale="90000"/>
          </a:bodyPr>
          <a:lstStyle/>
          <a:p>
            <a:r>
              <a:rPr lang="es-SV" dirty="0" smtClean="0"/>
              <a:t>Mapa Conceptual Cátedra Ambiental</a:t>
            </a:r>
            <a:endParaRPr lang="es-SV" dirty="0"/>
          </a:p>
        </p:txBody>
      </p:sp>
      <p:sp>
        <p:nvSpPr>
          <p:cNvPr id="6" name="5 Flecha a la derecha con bandas"/>
          <p:cNvSpPr/>
          <p:nvPr/>
        </p:nvSpPr>
        <p:spPr>
          <a:xfrm>
            <a:off x="4716016" y="2636912"/>
            <a:ext cx="1512168" cy="151216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6 Marcador de fecha"/>
          <p:cNvSpPr>
            <a:spLocks noGrp="1"/>
          </p:cNvSpPr>
          <p:nvPr>
            <p:ph type="dt" sz="half" idx="10"/>
          </p:nvPr>
        </p:nvSpPr>
        <p:spPr/>
        <p:txBody>
          <a:bodyPr/>
          <a:lstStyle/>
          <a:p>
            <a:fld id="{F9BBAEE4-D06A-4A5F-875E-91737BCE40F3}" type="datetime1">
              <a:rPr lang="es-SV" smtClean="0"/>
              <a:t>21/08/2014</a:t>
            </a:fld>
            <a:endParaRPr lang="es-SV"/>
          </a:p>
        </p:txBody>
      </p:sp>
      <p:sp>
        <p:nvSpPr>
          <p:cNvPr id="8" name="7 Marcador de pie de página"/>
          <p:cNvSpPr>
            <a:spLocks noGrp="1"/>
          </p:cNvSpPr>
          <p:nvPr>
            <p:ph type="ftr" sz="quarter" idx="11"/>
          </p:nvPr>
        </p:nvSpPr>
        <p:spPr/>
        <p:txBody>
          <a:bodyPr/>
          <a:lstStyle/>
          <a:p>
            <a:r>
              <a:rPr lang="es-SV" smtClean="0"/>
              <a:t>Foro de Universidades Panamá Agosto 2014</a:t>
            </a:r>
            <a:endParaRPr lang="es-SV"/>
          </a:p>
        </p:txBody>
      </p:sp>
      <p:sp>
        <p:nvSpPr>
          <p:cNvPr id="9" name="8 Marcador de número de diapositiva"/>
          <p:cNvSpPr>
            <a:spLocks noGrp="1"/>
          </p:cNvSpPr>
          <p:nvPr>
            <p:ph type="sldNum" sz="quarter" idx="12"/>
          </p:nvPr>
        </p:nvSpPr>
        <p:spPr/>
        <p:txBody>
          <a:bodyPr/>
          <a:lstStyle/>
          <a:p>
            <a:fld id="{FC94DDC8-CD9A-4501-BBBF-377A6B922323}" type="slidenum">
              <a:rPr lang="es-SV" smtClean="0"/>
              <a:t>23</a:t>
            </a:fld>
            <a:endParaRPr lang="es-SV"/>
          </a:p>
        </p:txBody>
      </p:sp>
    </p:spTree>
    <p:extLst>
      <p:ext uri="{BB962C8B-B14F-4D97-AF65-F5344CB8AC3E}">
        <p14:creationId xmlns:p14="http://schemas.microsoft.com/office/powerpoint/2010/main" val="903622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938116268"/>
              </p:ext>
            </p:extLst>
          </p:nvPr>
        </p:nvGraphicFramePr>
        <p:xfrm>
          <a:off x="395536" y="980728"/>
          <a:ext cx="82809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fld id="{B99207F6-145E-4A61-836B-684EC174F60F}"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24</a:t>
            </a:fld>
            <a:endParaRPr lang="es-SV"/>
          </a:p>
        </p:txBody>
      </p:sp>
    </p:spTree>
    <p:extLst>
      <p:ext uri="{BB962C8B-B14F-4D97-AF65-F5344CB8AC3E}">
        <p14:creationId xmlns:p14="http://schemas.microsoft.com/office/powerpoint/2010/main" val="3093679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Próximos pasos</a:t>
            </a:r>
            <a:endParaRPr lang="es-SV" dirty="0"/>
          </a:p>
        </p:txBody>
      </p:sp>
      <p:sp>
        <p:nvSpPr>
          <p:cNvPr id="3" name="2 Marcador de contenido"/>
          <p:cNvSpPr>
            <a:spLocks noGrp="1"/>
          </p:cNvSpPr>
          <p:nvPr>
            <p:ph idx="1"/>
          </p:nvPr>
        </p:nvSpPr>
        <p:spPr/>
        <p:txBody>
          <a:bodyPr>
            <a:normAutofit/>
          </a:bodyPr>
          <a:lstStyle/>
          <a:p>
            <a:pPr lvl="0"/>
            <a:r>
              <a:rPr lang="es-SV" sz="2800" dirty="0"/>
              <a:t>Diagnóstico, y  levantamiento de capacidades culturales y empresariales de jóvenes de comunidades aledañas la Biosfera Trifinio </a:t>
            </a:r>
            <a:r>
              <a:rPr lang="es-SV" sz="2800" dirty="0" smtClean="0"/>
              <a:t>Fraternidad; El </a:t>
            </a:r>
            <a:r>
              <a:rPr lang="es-SV" sz="2800" dirty="0"/>
              <a:t>Salvador</a:t>
            </a:r>
            <a:r>
              <a:rPr lang="es-SV" sz="2800" dirty="0" smtClean="0"/>
              <a:t>. UNESCO</a:t>
            </a:r>
          </a:p>
          <a:p>
            <a:pPr lvl="0"/>
            <a:r>
              <a:rPr lang="es-SV" sz="2800" dirty="0" smtClean="0"/>
              <a:t>Instalación de rótulos de recordación de apagado de luces y cierre de grifos en todo el campus</a:t>
            </a:r>
          </a:p>
          <a:p>
            <a:pPr lvl="0"/>
            <a:r>
              <a:rPr lang="es-SV" sz="2800" dirty="0" smtClean="0"/>
              <a:t>Operativización de un vivero vertical</a:t>
            </a:r>
            <a:endParaRPr lang="es-SV" sz="2800" dirty="0"/>
          </a:p>
          <a:p>
            <a:endParaRPr lang="es-SV" sz="2800" dirty="0"/>
          </a:p>
        </p:txBody>
      </p:sp>
      <p:sp>
        <p:nvSpPr>
          <p:cNvPr id="4" name="3 Marcador de fecha"/>
          <p:cNvSpPr>
            <a:spLocks noGrp="1"/>
          </p:cNvSpPr>
          <p:nvPr>
            <p:ph type="dt" sz="half" idx="10"/>
          </p:nvPr>
        </p:nvSpPr>
        <p:spPr/>
        <p:txBody>
          <a:bodyPr/>
          <a:lstStyle/>
          <a:p>
            <a:fld id="{33699533-AC3F-439B-8259-6A2781576E1D}"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25</a:t>
            </a:fld>
            <a:endParaRPr lang="es-SV"/>
          </a:p>
        </p:txBody>
      </p:sp>
    </p:spTree>
    <p:extLst>
      <p:ext uri="{BB962C8B-B14F-4D97-AF65-F5344CB8AC3E}">
        <p14:creationId xmlns:p14="http://schemas.microsoft.com/office/powerpoint/2010/main" val="3558952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Aspectos claves</a:t>
            </a:r>
            <a:endParaRPr lang="es-SV" dirty="0"/>
          </a:p>
        </p:txBody>
      </p:sp>
      <p:sp>
        <p:nvSpPr>
          <p:cNvPr id="3" name="2 Marcador de contenido"/>
          <p:cNvSpPr>
            <a:spLocks noGrp="1"/>
          </p:cNvSpPr>
          <p:nvPr>
            <p:ph idx="1"/>
          </p:nvPr>
        </p:nvSpPr>
        <p:spPr/>
        <p:txBody>
          <a:bodyPr/>
          <a:lstStyle/>
          <a:p>
            <a:r>
              <a:rPr lang="es-SV" dirty="0" smtClean="0"/>
              <a:t>Alianzas con ONG´s, alcaldías y otros</a:t>
            </a:r>
          </a:p>
          <a:p>
            <a:r>
              <a:rPr lang="es-SV" dirty="0" smtClean="0"/>
              <a:t>Organización</a:t>
            </a:r>
          </a:p>
          <a:p>
            <a:r>
              <a:rPr lang="es-SV" dirty="0" smtClean="0"/>
              <a:t>Asignación de recursos</a:t>
            </a:r>
            <a:endParaRPr lang="es-SV" dirty="0"/>
          </a:p>
        </p:txBody>
      </p:sp>
      <p:sp>
        <p:nvSpPr>
          <p:cNvPr id="4" name="3 Marcador de fecha"/>
          <p:cNvSpPr>
            <a:spLocks noGrp="1"/>
          </p:cNvSpPr>
          <p:nvPr>
            <p:ph type="dt" sz="half" idx="10"/>
          </p:nvPr>
        </p:nvSpPr>
        <p:spPr/>
        <p:txBody>
          <a:bodyPr/>
          <a:lstStyle/>
          <a:p>
            <a:fld id="{3A9FC09E-1397-47F4-ACB8-6D9F831E0482}"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26</a:t>
            </a:fld>
            <a:endParaRPr lang="es-SV"/>
          </a:p>
        </p:txBody>
      </p:sp>
    </p:spTree>
    <p:extLst>
      <p:ext uri="{BB962C8B-B14F-4D97-AF65-F5344CB8AC3E}">
        <p14:creationId xmlns:p14="http://schemas.microsoft.com/office/powerpoint/2010/main" val="109782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_hYddz3ktrvw/S01cSdor-pI/AAAAAAAACc4/nbbkdIHUAMU/s400/IMG_3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720" y="3879338"/>
            <a:ext cx="2244937" cy="16232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02-03-Puente" title="Imagen después de tormenta tropical 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764702"/>
            <a:ext cx="2252825" cy="1576977"/>
          </a:xfrm>
          <a:prstGeom prst="rect">
            <a:avLst/>
          </a:prstGeom>
          <a:noFill/>
          <a:extLst>
            <a:ext uri="{909E8E84-426E-40DD-AFC4-6F175D3DCCD1}">
              <a14:hiddenFill xmlns:a14="http://schemas.microsoft.com/office/drawing/2010/main">
                <a:solidFill>
                  <a:srgbClr val="FFFFFF"/>
                </a:solidFill>
              </a14:hiddenFill>
            </a:ext>
          </a:extLst>
        </p:spPr>
      </p:pic>
      <p:sp>
        <p:nvSpPr>
          <p:cNvPr id="2" name="1 Llamada con línea 1 (barra de énfasis)"/>
          <p:cNvSpPr/>
          <p:nvPr/>
        </p:nvSpPr>
        <p:spPr>
          <a:xfrm>
            <a:off x="7452320" y="548680"/>
            <a:ext cx="1528943" cy="1113971"/>
          </a:xfrm>
          <a:prstGeom prst="accentCallout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SV" sz="1200" dirty="0" smtClean="0"/>
              <a:t>Imagen después de la tormenta tropical Ida, en un río de nuestro país</a:t>
            </a:r>
          </a:p>
          <a:p>
            <a:pPr algn="ctr"/>
            <a:endParaRPr lang="es-SV" sz="1200" dirty="0"/>
          </a:p>
        </p:txBody>
      </p:sp>
      <p:sp>
        <p:nvSpPr>
          <p:cNvPr id="8" name="7 Llamada con línea 1 (barra de énfasis)"/>
          <p:cNvSpPr/>
          <p:nvPr/>
        </p:nvSpPr>
        <p:spPr>
          <a:xfrm>
            <a:off x="7609590" y="3577015"/>
            <a:ext cx="1528943" cy="1113971"/>
          </a:xfrm>
          <a:prstGeom prst="accentCallout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SV" sz="1200" dirty="0" smtClean="0"/>
              <a:t>Río Jiboa en la actualidad</a:t>
            </a:r>
            <a:endParaRPr lang="es-SV" sz="1200" dirty="0"/>
          </a:p>
        </p:txBody>
      </p:sp>
      <p:pic>
        <p:nvPicPr>
          <p:cNvPr id="3078" name="Picture 6" descr="La 2ª Avenida Sur, del municipio de Verapaz, en San Vicente, quedó literalmente destruida al igual que las viviendas a sus alrededores, luego del alud de lodo, piedras y árboles desprendido del Volcán Chichontepec, la madrugada del domingo, producto de las intensas lluvias provocadas por el huracán Ida. En Verapaz, los pobladores confirmaron que llueve desde hace una semana. Foto Diario Co Latino/Juan Carlos Villafran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29" y="2696536"/>
            <a:ext cx="2416190" cy="1610793"/>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con línea 1 (borde y barra de énfasis)"/>
          <p:cNvSpPr/>
          <p:nvPr/>
        </p:nvSpPr>
        <p:spPr>
          <a:xfrm>
            <a:off x="3563888" y="2692410"/>
            <a:ext cx="1555969" cy="884605"/>
          </a:xfrm>
          <a:prstGeom prst="accentBorderCallout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SV" sz="1050" dirty="0"/>
              <a:t>2ª Avenida Sur, del municipio de </a:t>
            </a:r>
            <a:r>
              <a:rPr lang="es-SV" sz="1050" dirty="0" smtClean="0"/>
              <a:t>Verapaz</a:t>
            </a:r>
          </a:p>
          <a:p>
            <a:pPr algn="ctr"/>
            <a:r>
              <a:rPr lang="es-SV" sz="1050" dirty="0" smtClean="0"/>
              <a:t>Después de que un alud de lodo, piedras y árboles se desprendiera.</a:t>
            </a:r>
            <a:endParaRPr lang="es-SV" sz="1050" dirty="0"/>
          </a:p>
        </p:txBody>
      </p:sp>
      <p:sp>
        <p:nvSpPr>
          <p:cNvPr id="10" name="9 CuadroTexto"/>
          <p:cNvSpPr txBox="1"/>
          <p:nvPr/>
        </p:nvSpPr>
        <p:spPr>
          <a:xfrm>
            <a:off x="473529" y="4509120"/>
            <a:ext cx="2416190" cy="646331"/>
          </a:xfrm>
          <a:prstGeom prst="rect">
            <a:avLst/>
          </a:prstGeom>
          <a:noFill/>
        </p:spPr>
        <p:txBody>
          <a:bodyPr wrap="square" rtlCol="0">
            <a:spAutoFit/>
          </a:bodyPr>
          <a:lstStyle/>
          <a:p>
            <a:r>
              <a:rPr lang="pt-BR" sz="900" dirty="0" smtClean="0"/>
              <a:t>Fuente: </a:t>
            </a:r>
            <a:r>
              <a:rPr lang="pt-BR" sz="900" dirty="0" err="1" smtClean="0"/>
              <a:t>Diario</a:t>
            </a:r>
            <a:r>
              <a:rPr lang="pt-BR" sz="900" dirty="0" smtClean="0"/>
              <a:t> </a:t>
            </a:r>
            <a:r>
              <a:rPr lang="pt-BR" sz="900" dirty="0" err="1" smtClean="0"/>
              <a:t>Colatino</a:t>
            </a:r>
            <a:endParaRPr lang="pt-BR" sz="900" dirty="0" smtClean="0"/>
          </a:p>
          <a:p>
            <a:r>
              <a:rPr lang="pt-BR" sz="900" dirty="0" smtClean="0"/>
              <a:t>Domingo</a:t>
            </a:r>
            <a:r>
              <a:rPr lang="pt-BR" sz="900" dirty="0"/>
              <a:t>, 08 de </a:t>
            </a:r>
            <a:r>
              <a:rPr lang="pt-BR" sz="900" dirty="0" err="1"/>
              <a:t>Noviembre</a:t>
            </a:r>
            <a:r>
              <a:rPr lang="pt-BR" sz="900" dirty="0"/>
              <a:t> de 2009 / 22:13 </a:t>
            </a:r>
            <a:r>
              <a:rPr lang="pt-BR" sz="900" dirty="0" smtClean="0"/>
              <a:t>h</a:t>
            </a:r>
          </a:p>
          <a:p>
            <a:r>
              <a:rPr lang="es-SV" sz="900" dirty="0">
                <a:hlinkClick r:id="rId5"/>
              </a:rPr>
              <a:t>http://www.diariocolatino.com/es/20091109/portada/73515/</a:t>
            </a:r>
            <a:endParaRPr lang="es-SV" sz="900" dirty="0"/>
          </a:p>
        </p:txBody>
      </p:sp>
      <p:sp>
        <p:nvSpPr>
          <p:cNvPr id="11" name="10 Marcador de fecha"/>
          <p:cNvSpPr>
            <a:spLocks noGrp="1"/>
          </p:cNvSpPr>
          <p:nvPr>
            <p:ph type="dt" sz="half" idx="10"/>
          </p:nvPr>
        </p:nvSpPr>
        <p:spPr/>
        <p:txBody>
          <a:bodyPr/>
          <a:lstStyle/>
          <a:p>
            <a:fld id="{A472D14E-5006-4B68-9298-10CC7F849D7E}" type="datetime1">
              <a:rPr lang="es-SV" smtClean="0"/>
              <a:t>21/08/2014</a:t>
            </a:fld>
            <a:endParaRPr lang="es-SV"/>
          </a:p>
        </p:txBody>
      </p:sp>
      <p:sp>
        <p:nvSpPr>
          <p:cNvPr id="12" name="11 Marcador de pie de página"/>
          <p:cNvSpPr>
            <a:spLocks noGrp="1"/>
          </p:cNvSpPr>
          <p:nvPr>
            <p:ph type="ftr" sz="quarter" idx="11"/>
          </p:nvPr>
        </p:nvSpPr>
        <p:spPr/>
        <p:txBody>
          <a:bodyPr/>
          <a:lstStyle/>
          <a:p>
            <a:r>
              <a:rPr lang="es-SV" smtClean="0"/>
              <a:t>Foro de Universidades Panamá Agosto 2014</a:t>
            </a:r>
            <a:endParaRPr lang="es-SV"/>
          </a:p>
        </p:txBody>
      </p:sp>
      <p:sp>
        <p:nvSpPr>
          <p:cNvPr id="13" name="12 Marcador de número de diapositiva"/>
          <p:cNvSpPr>
            <a:spLocks noGrp="1"/>
          </p:cNvSpPr>
          <p:nvPr>
            <p:ph type="sldNum" sz="quarter" idx="12"/>
          </p:nvPr>
        </p:nvSpPr>
        <p:spPr/>
        <p:txBody>
          <a:bodyPr/>
          <a:lstStyle/>
          <a:p>
            <a:fld id="{FC94DDC8-CD9A-4501-BBBF-377A6B922323}" type="slidenum">
              <a:rPr lang="es-SV" smtClean="0"/>
              <a:t>3</a:t>
            </a:fld>
            <a:endParaRPr lang="es-SV"/>
          </a:p>
        </p:txBody>
      </p:sp>
    </p:spTree>
    <p:extLst>
      <p:ext uri="{BB962C8B-B14F-4D97-AF65-F5344CB8AC3E}">
        <p14:creationId xmlns:p14="http://schemas.microsoft.com/office/powerpoint/2010/main" val="420527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0 Gráfico"/>
          <p:cNvGraphicFramePr>
            <a:graphicFrameLocks/>
          </p:cNvGraphicFramePr>
          <p:nvPr>
            <p:extLst>
              <p:ext uri="{D42A27DB-BD31-4B8C-83A1-F6EECF244321}">
                <p14:modId xmlns:p14="http://schemas.microsoft.com/office/powerpoint/2010/main" val="2237305451"/>
              </p:ext>
            </p:extLst>
          </p:nvPr>
        </p:nvGraphicFramePr>
        <p:xfrm>
          <a:off x="539552" y="764704"/>
          <a:ext cx="784887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4067944" y="5805264"/>
            <a:ext cx="4320480" cy="461665"/>
          </a:xfrm>
          <a:prstGeom prst="rect">
            <a:avLst/>
          </a:prstGeom>
          <a:noFill/>
        </p:spPr>
        <p:txBody>
          <a:bodyPr wrap="square" rtlCol="0">
            <a:spAutoFit/>
          </a:bodyPr>
          <a:lstStyle/>
          <a:p>
            <a:r>
              <a:rPr lang="es-SV" sz="1200" dirty="0" smtClean="0"/>
              <a:t>Fuente: </a:t>
            </a:r>
            <a:r>
              <a:rPr lang="en-US" sz="1200" dirty="0" err="1"/>
              <a:t>Banco</a:t>
            </a:r>
            <a:r>
              <a:rPr lang="en-US" sz="1200" dirty="0"/>
              <a:t> Mundial. (2012). </a:t>
            </a:r>
            <a:r>
              <a:rPr lang="en-US" sz="1200" i="1" dirty="0"/>
              <a:t>The Little Green Data Book 2012.</a:t>
            </a:r>
            <a:r>
              <a:rPr lang="en-US" sz="1200" dirty="0"/>
              <a:t> </a:t>
            </a:r>
            <a:r>
              <a:rPr lang="es-SV" sz="1200" dirty="0"/>
              <a:t>Washington, D.C.: Banco Mundial.</a:t>
            </a:r>
          </a:p>
        </p:txBody>
      </p:sp>
      <p:sp>
        <p:nvSpPr>
          <p:cNvPr id="5" name="4 Marcador de fecha"/>
          <p:cNvSpPr>
            <a:spLocks noGrp="1"/>
          </p:cNvSpPr>
          <p:nvPr>
            <p:ph type="dt" sz="half" idx="10"/>
          </p:nvPr>
        </p:nvSpPr>
        <p:spPr/>
        <p:txBody>
          <a:bodyPr/>
          <a:lstStyle/>
          <a:p>
            <a:fld id="{BE657D22-63B0-43E2-B51B-B9C032530C4E}" type="datetime1">
              <a:rPr lang="es-SV" smtClean="0"/>
              <a:t>21/08/2014</a:t>
            </a:fld>
            <a:endParaRPr lang="es-SV"/>
          </a:p>
        </p:txBody>
      </p:sp>
      <p:sp>
        <p:nvSpPr>
          <p:cNvPr id="6" name="5 Marcador de pie de página"/>
          <p:cNvSpPr>
            <a:spLocks noGrp="1"/>
          </p:cNvSpPr>
          <p:nvPr>
            <p:ph type="ftr" sz="quarter" idx="11"/>
          </p:nvPr>
        </p:nvSpPr>
        <p:spPr/>
        <p:txBody>
          <a:bodyPr/>
          <a:lstStyle/>
          <a:p>
            <a:r>
              <a:rPr lang="es-SV" smtClean="0"/>
              <a:t>Foro de Universidades Panamá Agosto 2014</a:t>
            </a:r>
            <a:endParaRPr lang="es-SV"/>
          </a:p>
        </p:txBody>
      </p:sp>
      <p:sp>
        <p:nvSpPr>
          <p:cNvPr id="7" name="6 Marcador de número de diapositiva"/>
          <p:cNvSpPr>
            <a:spLocks noGrp="1"/>
          </p:cNvSpPr>
          <p:nvPr>
            <p:ph type="sldNum" sz="quarter" idx="12"/>
          </p:nvPr>
        </p:nvSpPr>
        <p:spPr/>
        <p:txBody>
          <a:bodyPr/>
          <a:lstStyle/>
          <a:p>
            <a:fld id="{FC94DDC8-CD9A-4501-BBBF-377A6B922323}" type="slidenum">
              <a:rPr lang="es-SV" smtClean="0"/>
              <a:t>4</a:t>
            </a:fld>
            <a:endParaRPr lang="es-SV"/>
          </a:p>
        </p:txBody>
      </p:sp>
    </p:spTree>
    <p:extLst>
      <p:ext uri="{BB962C8B-B14F-4D97-AF65-F5344CB8AC3E}">
        <p14:creationId xmlns:p14="http://schemas.microsoft.com/office/powerpoint/2010/main" val="2892295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3 Gráfico"/>
          <p:cNvGraphicFramePr>
            <a:graphicFrameLocks/>
          </p:cNvGraphicFramePr>
          <p:nvPr>
            <p:extLst>
              <p:ext uri="{D42A27DB-BD31-4B8C-83A1-F6EECF244321}">
                <p14:modId xmlns:p14="http://schemas.microsoft.com/office/powerpoint/2010/main" val="4052168094"/>
              </p:ext>
            </p:extLst>
          </p:nvPr>
        </p:nvGraphicFramePr>
        <p:xfrm>
          <a:off x="539552" y="836712"/>
          <a:ext cx="799288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4067944" y="5805264"/>
            <a:ext cx="4320480" cy="461665"/>
          </a:xfrm>
          <a:prstGeom prst="rect">
            <a:avLst/>
          </a:prstGeom>
          <a:noFill/>
        </p:spPr>
        <p:txBody>
          <a:bodyPr wrap="square" rtlCol="0">
            <a:spAutoFit/>
          </a:bodyPr>
          <a:lstStyle/>
          <a:p>
            <a:r>
              <a:rPr lang="es-SV" sz="1200" dirty="0" smtClean="0"/>
              <a:t>Fuente: </a:t>
            </a:r>
            <a:r>
              <a:rPr lang="en-US" sz="1200" dirty="0" err="1"/>
              <a:t>Banco</a:t>
            </a:r>
            <a:r>
              <a:rPr lang="en-US" sz="1200" dirty="0"/>
              <a:t> Mundial. (2012). </a:t>
            </a:r>
            <a:r>
              <a:rPr lang="en-US" sz="1200" i="1" dirty="0"/>
              <a:t>The Little Green Data Book 2012.</a:t>
            </a:r>
            <a:r>
              <a:rPr lang="en-US" sz="1200" dirty="0"/>
              <a:t> </a:t>
            </a:r>
            <a:r>
              <a:rPr lang="es-SV" sz="1200" dirty="0"/>
              <a:t>Washington, D.C.: Banco Mundial.</a:t>
            </a:r>
          </a:p>
        </p:txBody>
      </p:sp>
      <p:sp>
        <p:nvSpPr>
          <p:cNvPr id="3" name="2 Marcador de fecha"/>
          <p:cNvSpPr>
            <a:spLocks noGrp="1"/>
          </p:cNvSpPr>
          <p:nvPr>
            <p:ph type="dt" sz="half" idx="10"/>
          </p:nvPr>
        </p:nvSpPr>
        <p:spPr/>
        <p:txBody>
          <a:bodyPr/>
          <a:lstStyle/>
          <a:p>
            <a:fld id="{C223533C-1877-4D7F-AF2F-551A009074A7}" type="datetime1">
              <a:rPr lang="es-SV" smtClean="0"/>
              <a:t>21/08/2014</a:t>
            </a:fld>
            <a:endParaRPr lang="es-SV"/>
          </a:p>
        </p:txBody>
      </p:sp>
      <p:sp>
        <p:nvSpPr>
          <p:cNvPr id="6" name="5 Marcador de pie de página"/>
          <p:cNvSpPr>
            <a:spLocks noGrp="1"/>
          </p:cNvSpPr>
          <p:nvPr>
            <p:ph type="ftr" sz="quarter" idx="11"/>
          </p:nvPr>
        </p:nvSpPr>
        <p:spPr/>
        <p:txBody>
          <a:bodyPr/>
          <a:lstStyle/>
          <a:p>
            <a:r>
              <a:rPr lang="es-SV" smtClean="0"/>
              <a:t>Foro de Universidades Panamá Agosto 2014</a:t>
            </a:r>
            <a:endParaRPr lang="es-SV"/>
          </a:p>
        </p:txBody>
      </p:sp>
      <p:sp>
        <p:nvSpPr>
          <p:cNvPr id="7" name="6 Marcador de número de diapositiva"/>
          <p:cNvSpPr>
            <a:spLocks noGrp="1"/>
          </p:cNvSpPr>
          <p:nvPr>
            <p:ph type="sldNum" sz="quarter" idx="12"/>
          </p:nvPr>
        </p:nvSpPr>
        <p:spPr/>
        <p:txBody>
          <a:bodyPr/>
          <a:lstStyle/>
          <a:p>
            <a:fld id="{FC94DDC8-CD9A-4501-BBBF-377A6B922323}" type="slidenum">
              <a:rPr lang="es-SV" smtClean="0"/>
              <a:t>5</a:t>
            </a:fld>
            <a:endParaRPr lang="es-SV"/>
          </a:p>
        </p:txBody>
      </p:sp>
    </p:spTree>
    <p:extLst>
      <p:ext uri="{BB962C8B-B14F-4D97-AF65-F5344CB8AC3E}">
        <p14:creationId xmlns:p14="http://schemas.microsoft.com/office/powerpoint/2010/main" val="268142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4 Gráfico"/>
          <p:cNvGraphicFramePr>
            <a:graphicFrameLocks/>
          </p:cNvGraphicFramePr>
          <p:nvPr>
            <p:extLst>
              <p:ext uri="{D42A27DB-BD31-4B8C-83A1-F6EECF244321}">
                <p14:modId xmlns:p14="http://schemas.microsoft.com/office/powerpoint/2010/main" val="3455301550"/>
              </p:ext>
            </p:extLst>
          </p:nvPr>
        </p:nvGraphicFramePr>
        <p:xfrm>
          <a:off x="611560" y="620688"/>
          <a:ext cx="7776864"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4067944" y="5805264"/>
            <a:ext cx="4320480" cy="461665"/>
          </a:xfrm>
          <a:prstGeom prst="rect">
            <a:avLst/>
          </a:prstGeom>
          <a:noFill/>
        </p:spPr>
        <p:txBody>
          <a:bodyPr wrap="square" rtlCol="0">
            <a:spAutoFit/>
          </a:bodyPr>
          <a:lstStyle/>
          <a:p>
            <a:r>
              <a:rPr lang="es-SV" sz="1200" dirty="0" smtClean="0"/>
              <a:t>Fuente: </a:t>
            </a:r>
            <a:r>
              <a:rPr lang="en-US" sz="1200" dirty="0" err="1"/>
              <a:t>Banco</a:t>
            </a:r>
            <a:r>
              <a:rPr lang="en-US" sz="1200" dirty="0"/>
              <a:t> Mundial. (2012). </a:t>
            </a:r>
            <a:r>
              <a:rPr lang="en-US" sz="1200" i="1" dirty="0"/>
              <a:t>The Little Green Data Book 2012.</a:t>
            </a:r>
            <a:r>
              <a:rPr lang="en-US" sz="1200" dirty="0"/>
              <a:t> </a:t>
            </a:r>
            <a:r>
              <a:rPr lang="es-SV" sz="1200" dirty="0"/>
              <a:t>Washington, D.C.: Banco Mundial.</a:t>
            </a:r>
          </a:p>
        </p:txBody>
      </p:sp>
      <p:sp>
        <p:nvSpPr>
          <p:cNvPr id="4" name="3 Marcador de fecha"/>
          <p:cNvSpPr>
            <a:spLocks noGrp="1"/>
          </p:cNvSpPr>
          <p:nvPr>
            <p:ph type="dt" sz="half" idx="10"/>
          </p:nvPr>
        </p:nvSpPr>
        <p:spPr/>
        <p:txBody>
          <a:bodyPr/>
          <a:lstStyle/>
          <a:p>
            <a:fld id="{1AD451AE-A58C-48DB-9BF3-DAA23F7960B0}"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6</a:t>
            </a:fld>
            <a:endParaRPr lang="es-SV"/>
          </a:p>
        </p:txBody>
      </p:sp>
    </p:spTree>
    <p:extLst>
      <p:ext uri="{BB962C8B-B14F-4D97-AF65-F5344CB8AC3E}">
        <p14:creationId xmlns:p14="http://schemas.microsoft.com/office/powerpoint/2010/main" val="241851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Los hechos</a:t>
            </a:r>
            <a:endParaRPr lang="es-SV" dirty="0"/>
          </a:p>
        </p:txBody>
      </p:sp>
      <p:sp>
        <p:nvSpPr>
          <p:cNvPr id="3" name="2 Marcador de contenido"/>
          <p:cNvSpPr>
            <a:spLocks noGrp="1"/>
          </p:cNvSpPr>
          <p:nvPr>
            <p:ph idx="1"/>
          </p:nvPr>
        </p:nvSpPr>
        <p:spPr/>
        <p:txBody>
          <a:bodyPr/>
          <a:lstStyle/>
          <a:p>
            <a:r>
              <a:rPr lang="es-SV" dirty="0" smtClean="0"/>
              <a:t>La Universidad privada más grande de El Salvador</a:t>
            </a:r>
          </a:p>
          <a:p>
            <a:r>
              <a:rPr lang="es-SV" dirty="0" smtClean="0"/>
              <a:t>Al 2010 con más de 20,000 estudiantes </a:t>
            </a:r>
          </a:p>
          <a:p>
            <a:r>
              <a:rPr lang="es-SV" dirty="0" smtClean="0"/>
              <a:t>¿Qué podemos hacer?</a:t>
            </a:r>
            <a:endParaRPr lang="es-SV" dirty="0"/>
          </a:p>
        </p:txBody>
      </p:sp>
      <p:sp>
        <p:nvSpPr>
          <p:cNvPr id="4" name="3 Marcador de fecha"/>
          <p:cNvSpPr>
            <a:spLocks noGrp="1"/>
          </p:cNvSpPr>
          <p:nvPr>
            <p:ph type="dt" sz="half" idx="10"/>
          </p:nvPr>
        </p:nvSpPr>
        <p:spPr/>
        <p:txBody>
          <a:bodyPr/>
          <a:lstStyle/>
          <a:p>
            <a:fld id="{18293830-597A-4790-9462-C20404E0D14F}" type="datetime1">
              <a:rPr lang="es-SV" smtClean="0"/>
              <a:t>21/08/2014</a:t>
            </a:fld>
            <a:endParaRPr lang="es-SV"/>
          </a:p>
        </p:txBody>
      </p:sp>
      <p:sp>
        <p:nvSpPr>
          <p:cNvPr id="5" name="4 Marcador de pie de página"/>
          <p:cNvSpPr>
            <a:spLocks noGrp="1"/>
          </p:cNvSpPr>
          <p:nvPr>
            <p:ph type="ftr" sz="quarter" idx="11"/>
          </p:nvPr>
        </p:nvSpPr>
        <p:spPr/>
        <p:txBody>
          <a:bodyPr/>
          <a:lstStyle/>
          <a:p>
            <a:r>
              <a:rPr lang="es-SV" smtClean="0"/>
              <a:t>Foro de Universidades Panamá Agosto 2014</a:t>
            </a:r>
            <a:endParaRPr lang="es-SV"/>
          </a:p>
        </p:txBody>
      </p:sp>
      <p:sp>
        <p:nvSpPr>
          <p:cNvPr id="6" name="5 Marcador de número de diapositiva"/>
          <p:cNvSpPr>
            <a:spLocks noGrp="1"/>
          </p:cNvSpPr>
          <p:nvPr>
            <p:ph type="sldNum" sz="quarter" idx="12"/>
          </p:nvPr>
        </p:nvSpPr>
        <p:spPr/>
        <p:txBody>
          <a:bodyPr/>
          <a:lstStyle/>
          <a:p>
            <a:fld id="{FC94DDC8-CD9A-4501-BBBF-377A6B922323}" type="slidenum">
              <a:rPr lang="es-SV" smtClean="0"/>
              <a:t>7</a:t>
            </a:fld>
            <a:endParaRPr lang="es-SV"/>
          </a:p>
        </p:txBody>
      </p:sp>
    </p:spTree>
    <p:extLst>
      <p:ext uri="{BB962C8B-B14F-4D97-AF65-F5344CB8AC3E}">
        <p14:creationId xmlns:p14="http://schemas.microsoft.com/office/powerpoint/2010/main" val="1399693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SV" dirty="0" smtClean="0"/>
              <a:t>Programa de Gestión Ambiental de la UTEC</a:t>
            </a:r>
            <a:endParaRPr lang="es-SV" dirty="0"/>
          </a:p>
        </p:txBody>
      </p:sp>
      <p:sp>
        <p:nvSpPr>
          <p:cNvPr id="2" name="1 Marcador de fecha"/>
          <p:cNvSpPr>
            <a:spLocks noGrp="1"/>
          </p:cNvSpPr>
          <p:nvPr>
            <p:ph type="dt" sz="half" idx="10"/>
          </p:nvPr>
        </p:nvSpPr>
        <p:spPr/>
        <p:txBody>
          <a:bodyPr/>
          <a:lstStyle/>
          <a:p>
            <a:fld id="{8C4413BC-F376-4E12-8D09-D8A5DE27EF68}" type="datetime1">
              <a:rPr lang="es-SV" smtClean="0"/>
              <a:t>21/08/2014</a:t>
            </a:fld>
            <a:endParaRPr lang="es-SV"/>
          </a:p>
        </p:txBody>
      </p:sp>
      <p:sp>
        <p:nvSpPr>
          <p:cNvPr id="3" name="2 Marcador de pie de página"/>
          <p:cNvSpPr>
            <a:spLocks noGrp="1"/>
          </p:cNvSpPr>
          <p:nvPr>
            <p:ph type="ftr" sz="quarter" idx="11"/>
          </p:nvPr>
        </p:nvSpPr>
        <p:spPr/>
        <p:txBody>
          <a:bodyPr/>
          <a:lstStyle/>
          <a:p>
            <a:r>
              <a:rPr lang="es-SV" smtClean="0"/>
              <a:t>Foro de Universidades Panamá Agosto 2014</a:t>
            </a:r>
            <a:endParaRPr lang="es-SV"/>
          </a:p>
        </p:txBody>
      </p:sp>
      <p:sp>
        <p:nvSpPr>
          <p:cNvPr id="4" name="3 Marcador de número de diapositiva"/>
          <p:cNvSpPr>
            <a:spLocks noGrp="1"/>
          </p:cNvSpPr>
          <p:nvPr>
            <p:ph type="sldNum" sz="quarter" idx="12"/>
          </p:nvPr>
        </p:nvSpPr>
        <p:spPr/>
        <p:txBody>
          <a:bodyPr/>
          <a:lstStyle/>
          <a:p>
            <a:fld id="{FC94DDC8-CD9A-4501-BBBF-377A6B922323}" type="slidenum">
              <a:rPr lang="es-SV" smtClean="0"/>
              <a:t>8</a:t>
            </a:fld>
            <a:endParaRPr lang="es-SV"/>
          </a:p>
        </p:txBody>
      </p:sp>
      <p:pic>
        <p:nvPicPr>
          <p:cNvPr id="1026" name="Picture 2" descr="C:\Users\lissette.canales\Desktop\FACE\LOGOS UTEC Y UTEC VERDE\LOGO UTEC VER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368064"/>
            <a:ext cx="6749384" cy="242407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933258"/>
            <a:ext cx="9144000" cy="1405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SV" b="1" dirty="0" smtClean="0"/>
              <a:t>UTEC, fecha de fundación: 1981</a:t>
            </a:r>
          </a:p>
          <a:p>
            <a:pPr lvl="1"/>
            <a:r>
              <a:rPr lang="es-SV" b="1" dirty="0" smtClean="0"/>
              <a:t>Personal Administrativo: 370</a:t>
            </a:r>
          </a:p>
          <a:p>
            <a:pPr lvl="1"/>
            <a:r>
              <a:rPr lang="es-SV" b="1" dirty="0" smtClean="0"/>
              <a:t>Personal docente: 520</a:t>
            </a:r>
          </a:p>
          <a:p>
            <a:pPr lvl="1"/>
            <a:r>
              <a:rPr lang="es-SV" b="1" dirty="0" smtClean="0"/>
              <a:t>Estudiantes activos: 23,000</a:t>
            </a:r>
            <a:endParaRPr lang="es-SV" b="1" dirty="0"/>
          </a:p>
        </p:txBody>
      </p:sp>
    </p:spTree>
    <p:extLst>
      <p:ext uri="{BB962C8B-B14F-4D97-AF65-F5344CB8AC3E}">
        <p14:creationId xmlns:p14="http://schemas.microsoft.com/office/powerpoint/2010/main" val="316008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491271054"/>
              </p:ext>
            </p:extLst>
          </p:nvPr>
        </p:nvGraphicFramePr>
        <p:xfrm>
          <a:off x="323528" y="620688"/>
          <a:ext cx="849694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Marcador de fecha"/>
          <p:cNvSpPr>
            <a:spLocks noGrp="1"/>
          </p:cNvSpPr>
          <p:nvPr>
            <p:ph type="dt" sz="half" idx="10"/>
          </p:nvPr>
        </p:nvSpPr>
        <p:spPr/>
        <p:txBody>
          <a:bodyPr/>
          <a:lstStyle/>
          <a:p>
            <a:fld id="{873114B5-8B06-4680-8A0F-749FB8F26023}" type="datetime1">
              <a:rPr lang="es-SV" smtClean="0"/>
              <a:t>21/08/2014</a:t>
            </a:fld>
            <a:endParaRPr lang="es-SV"/>
          </a:p>
        </p:txBody>
      </p:sp>
      <p:sp>
        <p:nvSpPr>
          <p:cNvPr id="11" name="10 Marcador de pie de página"/>
          <p:cNvSpPr>
            <a:spLocks noGrp="1"/>
          </p:cNvSpPr>
          <p:nvPr>
            <p:ph type="ftr" sz="quarter" idx="11"/>
          </p:nvPr>
        </p:nvSpPr>
        <p:spPr/>
        <p:txBody>
          <a:bodyPr/>
          <a:lstStyle/>
          <a:p>
            <a:r>
              <a:rPr lang="es-SV" smtClean="0"/>
              <a:t>Foro de Universidades Panamá Agosto 2014</a:t>
            </a:r>
            <a:endParaRPr lang="es-SV"/>
          </a:p>
        </p:txBody>
      </p:sp>
      <p:sp>
        <p:nvSpPr>
          <p:cNvPr id="12" name="11 Marcador de número de diapositiva"/>
          <p:cNvSpPr>
            <a:spLocks noGrp="1"/>
          </p:cNvSpPr>
          <p:nvPr>
            <p:ph type="sldNum" sz="quarter" idx="12"/>
          </p:nvPr>
        </p:nvSpPr>
        <p:spPr/>
        <p:txBody>
          <a:bodyPr/>
          <a:lstStyle/>
          <a:p>
            <a:fld id="{FC94DDC8-CD9A-4501-BBBF-377A6B922323}" type="slidenum">
              <a:rPr lang="es-SV" smtClean="0"/>
              <a:t>9</a:t>
            </a:fld>
            <a:endParaRPr lang="es-SV"/>
          </a:p>
        </p:txBody>
      </p:sp>
    </p:spTree>
    <p:extLst>
      <p:ext uri="{BB962C8B-B14F-4D97-AF65-F5344CB8AC3E}">
        <p14:creationId xmlns:p14="http://schemas.microsoft.com/office/powerpoint/2010/main" val="2539117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1382</Words>
  <Application>Microsoft Office PowerPoint</Application>
  <PresentationFormat>Presentación en pantalla (4:3)</PresentationFormat>
  <Paragraphs>239</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Programa Ambiental</vt:lpstr>
      <vt:lpstr>Presentación de PowerPoint</vt:lpstr>
      <vt:lpstr>Presentación de PowerPoint</vt:lpstr>
      <vt:lpstr>Presentación de PowerPoint</vt:lpstr>
      <vt:lpstr>Presentación de PowerPoint</vt:lpstr>
      <vt:lpstr>Presentación de PowerPoint</vt:lpstr>
      <vt:lpstr>Los hechos</vt:lpstr>
      <vt:lpstr>Programa de Gestión Ambiental de la UTEC</vt:lpstr>
      <vt:lpstr>Presentación de PowerPoint</vt:lpstr>
      <vt:lpstr>Personal Responsable UTEC VERDE</vt:lpstr>
      <vt:lpstr>Proyectos o áreas específicas</vt:lpstr>
      <vt:lpstr>Objetivos 2014</vt:lpstr>
      <vt:lpstr>Objetivos 2014</vt:lpstr>
      <vt:lpstr>Consideraciones</vt:lpstr>
      <vt:lpstr>Nacimiento de la Cátedra Ambiental en la UTEC</vt:lpstr>
      <vt:lpstr>Misión de la Cátedra Ambiental</vt:lpstr>
      <vt:lpstr>OBJETIVOS</vt:lpstr>
      <vt:lpstr>Crear una cultura de respeto por el medio ambiente</vt:lpstr>
      <vt:lpstr>Propiciar la participación activa de la población docente y estudiantil</vt:lpstr>
      <vt:lpstr>Desarrollar competencias para la protección, conservación y uso sostenible de los recursos naturales </vt:lpstr>
      <vt:lpstr>Generar propuestas de solución a problemas y necesidad en materia ambiental a través de la realización de investigaciones  </vt:lpstr>
      <vt:lpstr>Mapa Conceptual Cátedra Ambiental</vt:lpstr>
      <vt:lpstr>Mapa Conceptual Cátedra Ambiental</vt:lpstr>
      <vt:lpstr>Presentación de PowerPoint</vt:lpstr>
      <vt:lpstr>Próximos pasos</vt:lpstr>
      <vt:lpstr>Aspectos claves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Lissette Cristalina  Canales Marroquin de Ramirez</dc:creator>
  <cp:lastModifiedBy>lissette</cp:lastModifiedBy>
  <cp:revision>54</cp:revision>
  <cp:lastPrinted>2014-03-29T17:00:02Z</cp:lastPrinted>
  <dcterms:created xsi:type="dcterms:W3CDTF">2013-06-14T23:43:17Z</dcterms:created>
  <dcterms:modified xsi:type="dcterms:W3CDTF">2014-08-21T13:27:06Z</dcterms:modified>
</cp:coreProperties>
</file>